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95" r:id="rId5"/>
    <p:sldId id="257" r:id="rId6"/>
    <p:sldId id="293" r:id="rId7"/>
    <p:sldId id="294" r:id="rId8"/>
    <p:sldId id="298" r:id="rId9"/>
    <p:sldId id="300" r:id="rId10"/>
    <p:sldId id="317" r:id="rId11"/>
    <p:sldId id="308" r:id="rId12"/>
    <p:sldId id="309" r:id="rId13"/>
    <p:sldId id="314" r:id="rId14"/>
    <p:sldId id="313" r:id="rId15"/>
    <p:sldId id="307" r:id="rId16"/>
    <p:sldId id="311" r:id="rId17"/>
    <p:sldId id="312" r:id="rId18"/>
    <p:sldId id="315" r:id="rId19"/>
    <p:sldId id="316" r:id="rId20"/>
    <p:sldId id="305" r:id="rId21"/>
    <p:sldId id="301" r:id="rId22"/>
    <p:sldId id="310" r:id="rId23"/>
    <p:sldId id="318" r:id="rId24"/>
    <p:sldId id="319" r:id="rId25"/>
    <p:sldId id="320" r:id="rId26"/>
    <p:sldId id="321" r:id="rId27"/>
    <p:sldId id="322" r:id="rId28"/>
    <p:sldId id="323" r:id="rId29"/>
    <p:sldId id="327" r:id="rId30"/>
    <p:sldId id="326" r:id="rId31"/>
    <p:sldId id="325" r:id="rId32"/>
    <p:sldId id="296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295"/>
            <p14:sldId id="257"/>
            <p14:sldId id="293"/>
            <p14:sldId id="294"/>
            <p14:sldId id="298"/>
            <p14:sldId id="300"/>
            <p14:sldId id="317"/>
            <p14:sldId id="308"/>
            <p14:sldId id="309"/>
            <p14:sldId id="314"/>
            <p14:sldId id="313"/>
            <p14:sldId id="307"/>
            <p14:sldId id="311"/>
            <p14:sldId id="312"/>
            <p14:sldId id="315"/>
            <p14:sldId id="316"/>
            <p14:sldId id="305"/>
            <p14:sldId id="301"/>
            <p14:sldId id="310"/>
            <p14:sldId id="318"/>
            <p14:sldId id="319"/>
            <p14:sldId id="320"/>
            <p14:sldId id="321"/>
            <p14:sldId id="322"/>
            <p14:sldId id="323"/>
            <p14:sldId id="327"/>
            <p14:sldId id="326"/>
            <p14:sldId id="32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Monica Gualdieri" initials="MG" lastIdx="3" clrIdx="2">
    <p:extLst>
      <p:ext uri="{19B8F6BF-5375-455C-9EA6-DF929625EA0E}">
        <p15:presenceInfo xmlns:p15="http://schemas.microsoft.com/office/powerpoint/2012/main" userId="S::monica.gualdieri@pass.org::16032a12-b6e7-440a-b1ad-611c4e3b87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40"/>
    <a:srgbClr val="00777B"/>
    <a:srgbClr val="00BCC9"/>
    <a:srgbClr val="289E52"/>
    <a:srgbClr val="F7F7F7"/>
    <a:srgbClr val="777777"/>
    <a:srgbClr val="E3E3E3"/>
    <a:srgbClr val="00AF6F"/>
    <a:srgbClr val="5B5D5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7EB474-40E9-4604-AC9B-6012E3FFFF3D}" v="2468" dt="2020-10-18T22:27:31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6357" autoAdjust="0"/>
  </p:normalViewPr>
  <p:slideViewPr>
    <p:cSldViewPr snapToGrid="0">
      <p:cViewPr varScale="1">
        <p:scale>
          <a:sx n="166" d="100"/>
          <a:sy n="166" d="100"/>
        </p:scale>
        <p:origin x="138" y="1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B1E3D-DE1D-44EB-BA3D-98775DF37696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0DA947-8241-455C-A558-C85D8BCA5DDE}">
      <dgm:prSet phldrT="[Text]"/>
      <dgm:spPr/>
      <dgm:t>
        <a:bodyPr/>
        <a:lstStyle/>
        <a:p>
          <a:r>
            <a:rPr lang="en-US" dirty="0"/>
            <a:t>Resources</a:t>
          </a:r>
        </a:p>
      </dgm:t>
    </dgm:pt>
    <dgm:pt modelId="{90A541D2-1913-4F44-BBA9-059D14790DB4}" type="parTrans" cxnId="{D5CAE84C-5D3F-466E-861B-B7319D31F39A}">
      <dgm:prSet/>
      <dgm:spPr/>
      <dgm:t>
        <a:bodyPr/>
        <a:lstStyle/>
        <a:p>
          <a:endParaRPr lang="en-US"/>
        </a:p>
      </dgm:t>
    </dgm:pt>
    <dgm:pt modelId="{190CE793-A40E-4E8B-8B5B-F611688A6E59}" type="sibTrans" cxnId="{D5CAE84C-5D3F-466E-861B-B7319D31F39A}">
      <dgm:prSet/>
      <dgm:spPr/>
      <dgm:t>
        <a:bodyPr/>
        <a:lstStyle/>
        <a:p>
          <a:endParaRPr lang="en-US"/>
        </a:p>
      </dgm:t>
    </dgm:pt>
    <dgm:pt modelId="{722BF6DD-1330-401F-BCDF-93A48960AE61}">
      <dgm:prSet phldrT="[Text]"/>
      <dgm:spPr/>
      <dgm:t>
        <a:bodyPr/>
        <a:lstStyle/>
        <a:p>
          <a:r>
            <a:rPr lang="en-US" dirty="0"/>
            <a:t>Pipelines</a:t>
          </a:r>
        </a:p>
      </dgm:t>
    </dgm:pt>
    <dgm:pt modelId="{1AF2DDA7-9EF6-434D-AD44-ED69BC6E55EE}" type="parTrans" cxnId="{974DAA00-2774-4625-89B2-0F017B318FA2}">
      <dgm:prSet/>
      <dgm:spPr/>
      <dgm:t>
        <a:bodyPr/>
        <a:lstStyle/>
        <a:p>
          <a:endParaRPr lang="en-US"/>
        </a:p>
      </dgm:t>
    </dgm:pt>
    <dgm:pt modelId="{DFE8B938-40C3-41B4-8B59-170B5B1F923E}" type="sibTrans" cxnId="{974DAA00-2774-4625-89B2-0F017B318FA2}">
      <dgm:prSet/>
      <dgm:spPr/>
      <dgm:t>
        <a:bodyPr/>
        <a:lstStyle/>
        <a:p>
          <a:endParaRPr lang="en-US"/>
        </a:p>
      </dgm:t>
    </dgm:pt>
    <dgm:pt modelId="{AB0AC41D-6CA6-43A0-B4E2-6EBEF0AE2075}">
      <dgm:prSet phldrT="[Text]"/>
      <dgm:spPr/>
      <dgm:t>
        <a:bodyPr/>
        <a:lstStyle/>
        <a:p>
          <a:r>
            <a:rPr lang="en-US" dirty="0"/>
            <a:t>Containers</a:t>
          </a:r>
        </a:p>
      </dgm:t>
    </dgm:pt>
    <dgm:pt modelId="{4E88E324-728D-477E-8184-6270A0B10884}" type="parTrans" cxnId="{5B51E1FF-136F-4BFF-A270-77EBC994AFEA}">
      <dgm:prSet/>
      <dgm:spPr/>
      <dgm:t>
        <a:bodyPr/>
        <a:lstStyle/>
        <a:p>
          <a:endParaRPr lang="en-US"/>
        </a:p>
      </dgm:t>
    </dgm:pt>
    <dgm:pt modelId="{6D5C1104-2F70-47EE-B88F-1565762FA776}" type="sibTrans" cxnId="{5B51E1FF-136F-4BFF-A270-77EBC994AFEA}">
      <dgm:prSet/>
      <dgm:spPr/>
      <dgm:t>
        <a:bodyPr/>
        <a:lstStyle/>
        <a:p>
          <a:endParaRPr lang="en-US"/>
        </a:p>
      </dgm:t>
    </dgm:pt>
    <dgm:pt modelId="{4E4E28BB-F82C-4479-8F69-4E687BA29D06}">
      <dgm:prSet phldrT="[Text]"/>
      <dgm:spPr/>
      <dgm:t>
        <a:bodyPr/>
        <a:lstStyle/>
        <a:p>
          <a:r>
            <a:rPr lang="en-US" dirty="0"/>
            <a:t>Code Repositories</a:t>
          </a:r>
        </a:p>
      </dgm:t>
    </dgm:pt>
    <dgm:pt modelId="{CEFCF5E6-6AEC-4144-8E64-1CC4C633086A}" type="parTrans" cxnId="{A3BC9E39-ADB0-4E3B-BCEE-47105294EC62}">
      <dgm:prSet/>
      <dgm:spPr/>
      <dgm:t>
        <a:bodyPr/>
        <a:lstStyle/>
        <a:p>
          <a:endParaRPr lang="en-US"/>
        </a:p>
      </dgm:t>
    </dgm:pt>
    <dgm:pt modelId="{D722C26C-E2E1-43C1-9B24-5214A2576732}" type="sibTrans" cxnId="{A3BC9E39-ADB0-4E3B-BCEE-47105294EC62}">
      <dgm:prSet/>
      <dgm:spPr/>
      <dgm:t>
        <a:bodyPr/>
        <a:lstStyle/>
        <a:p>
          <a:endParaRPr lang="en-US"/>
        </a:p>
      </dgm:t>
    </dgm:pt>
    <dgm:pt modelId="{6EE3FAE4-82AC-442A-9BE6-63EC9E2396E7}">
      <dgm:prSet phldrT="[Text]"/>
      <dgm:spPr/>
      <dgm:t>
        <a:bodyPr/>
        <a:lstStyle/>
        <a:p>
          <a:r>
            <a:rPr lang="en-US" dirty="0"/>
            <a:t>Variables</a:t>
          </a:r>
        </a:p>
      </dgm:t>
    </dgm:pt>
    <dgm:pt modelId="{1C0B2852-B188-48E3-8BC4-2E27FEE5E825}" type="parTrans" cxnId="{330B316C-8AA8-45AE-966F-7FD6055E88F5}">
      <dgm:prSet/>
      <dgm:spPr/>
      <dgm:t>
        <a:bodyPr/>
        <a:lstStyle/>
        <a:p>
          <a:endParaRPr lang="en-US"/>
        </a:p>
      </dgm:t>
    </dgm:pt>
    <dgm:pt modelId="{87A265F0-ABDD-4FDF-A58E-41D7E4126D15}" type="sibTrans" cxnId="{330B316C-8AA8-45AE-966F-7FD6055E88F5}">
      <dgm:prSet/>
      <dgm:spPr/>
      <dgm:t>
        <a:bodyPr/>
        <a:lstStyle/>
        <a:p>
          <a:endParaRPr lang="en-US"/>
        </a:p>
      </dgm:t>
    </dgm:pt>
    <dgm:pt modelId="{0595943D-0DD1-4132-82E8-11C5757CBFF2}">
      <dgm:prSet phldrT="[Text]"/>
      <dgm:spPr/>
      <dgm:t>
        <a:bodyPr/>
        <a:lstStyle/>
        <a:p>
          <a:r>
            <a:rPr lang="en-US" dirty="0"/>
            <a:t>Trigger</a:t>
          </a:r>
        </a:p>
      </dgm:t>
    </dgm:pt>
    <dgm:pt modelId="{CA775927-5413-4048-8051-02A319AE4FBA}" type="parTrans" cxnId="{ED062784-81AF-4B87-B200-F1A7ACD3F248}">
      <dgm:prSet/>
      <dgm:spPr/>
      <dgm:t>
        <a:bodyPr/>
        <a:lstStyle/>
        <a:p>
          <a:endParaRPr lang="en-US"/>
        </a:p>
      </dgm:t>
    </dgm:pt>
    <dgm:pt modelId="{AAF229CE-4780-4588-9279-624E59C9A094}" type="sibTrans" cxnId="{ED062784-81AF-4B87-B200-F1A7ACD3F248}">
      <dgm:prSet/>
      <dgm:spPr/>
      <dgm:t>
        <a:bodyPr/>
        <a:lstStyle/>
        <a:p>
          <a:endParaRPr lang="en-US"/>
        </a:p>
      </dgm:t>
    </dgm:pt>
    <dgm:pt modelId="{078D02C0-EA95-47F9-AE81-0CE787BB5EC5}">
      <dgm:prSet phldrT="[Text]"/>
      <dgm:spPr/>
      <dgm:t>
        <a:bodyPr/>
        <a:lstStyle/>
        <a:p>
          <a:r>
            <a:rPr lang="en-US" dirty="0"/>
            <a:t>Name</a:t>
          </a:r>
        </a:p>
      </dgm:t>
    </dgm:pt>
    <dgm:pt modelId="{49C66B5E-DDE1-4593-9856-F710F79157D1}" type="parTrans" cxnId="{DA51D1F9-F23E-4F9E-BA1F-12C7F5467BCF}">
      <dgm:prSet/>
      <dgm:spPr/>
      <dgm:t>
        <a:bodyPr/>
        <a:lstStyle/>
        <a:p>
          <a:endParaRPr lang="en-US"/>
        </a:p>
      </dgm:t>
    </dgm:pt>
    <dgm:pt modelId="{34375AF1-485B-4B56-B26F-47E0B1F55A96}" type="sibTrans" cxnId="{DA51D1F9-F23E-4F9E-BA1F-12C7F5467BCF}">
      <dgm:prSet/>
      <dgm:spPr/>
      <dgm:t>
        <a:bodyPr/>
        <a:lstStyle/>
        <a:p>
          <a:endParaRPr lang="en-US"/>
        </a:p>
      </dgm:t>
    </dgm:pt>
    <dgm:pt modelId="{ED89799E-B8D9-491F-8CFE-ABF93B4B5B1B}">
      <dgm:prSet phldrT="[Text]"/>
      <dgm:spPr/>
      <dgm:t>
        <a:bodyPr/>
        <a:lstStyle/>
        <a:p>
          <a:r>
            <a:rPr lang="en-US" dirty="0"/>
            <a:t>Value</a:t>
          </a:r>
        </a:p>
      </dgm:t>
    </dgm:pt>
    <dgm:pt modelId="{84C4A034-DBCD-4B28-A933-185DEC630D0A}" type="parTrans" cxnId="{FE5CCC12-F245-4C73-91DB-C97237BE2407}">
      <dgm:prSet/>
      <dgm:spPr/>
      <dgm:t>
        <a:bodyPr/>
        <a:lstStyle/>
        <a:p>
          <a:endParaRPr lang="en-US"/>
        </a:p>
      </dgm:t>
    </dgm:pt>
    <dgm:pt modelId="{EF854ACD-5B01-4E3B-8F87-F3D6B3448234}" type="sibTrans" cxnId="{FE5CCC12-F245-4C73-91DB-C97237BE2407}">
      <dgm:prSet/>
      <dgm:spPr/>
      <dgm:t>
        <a:bodyPr/>
        <a:lstStyle/>
        <a:p>
          <a:endParaRPr lang="en-US"/>
        </a:p>
      </dgm:t>
    </dgm:pt>
    <dgm:pt modelId="{8E71B947-5C3F-4F95-A2E6-A99253A1BDAA}">
      <dgm:prSet phldrT="[Text]"/>
      <dgm:spPr/>
      <dgm:t>
        <a:bodyPr/>
        <a:lstStyle/>
        <a:p>
          <a:r>
            <a:rPr lang="en-US" dirty="0"/>
            <a:t>Group</a:t>
          </a:r>
        </a:p>
      </dgm:t>
    </dgm:pt>
    <dgm:pt modelId="{62F3E8D4-BDCF-4370-8036-504832A0C958}" type="parTrans" cxnId="{18DFC587-7DE5-4CFB-8558-D028E400D5F4}">
      <dgm:prSet/>
      <dgm:spPr/>
      <dgm:t>
        <a:bodyPr/>
        <a:lstStyle/>
        <a:p>
          <a:endParaRPr lang="en-US"/>
        </a:p>
      </dgm:t>
    </dgm:pt>
    <dgm:pt modelId="{FF5D89A6-F3A6-4F0E-9D5A-A4792CCC0870}" type="sibTrans" cxnId="{18DFC587-7DE5-4CFB-8558-D028E400D5F4}">
      <dgm:prSet/>
      <dgm:spPr/>
      <dgm:t>
        <a:bodyPr/>
        <a:lstStyle/>
        <a:p>
          <a:endParaRPr lang="en-US"/>
        </a:p>
      </dgm:t>
    </dgm:pt>
    <dgm:pt modelId="{3FF9D1DC-9852-4064-ABB4-9A5BC84A710E}">
      <dgm:prSet phldrT="[Text]"/>
      <dgm:spPr/>
      <dgm:t>
        <a:bodyPr/>
        <a:lstStyle/>
        <a:p>
          <a:r>
            <a:rPr lang="en-US" dirty="0"/>
            <a:t>Push</a:t>
          </a:r>
        </a:p>
      </dgm:t>
    </dgm:pt>
    <dgm:pt modelId="{2D52DD15-BE11-4441-A26F-CDD4C9C68304}" type="parTrans" cxnId="{2655AA26-A1D0-43C6-BF40-E42E749C5690}">
      <dgm:prSet/>
      <dgm:spPr/>
      <dgm:t>
        <a:bodyPr/>
        <a:lstStyle/>
        <a:p>
          <a:endParaRPr lang="en-US"/>
        </a:p>
      </dgm:t>
    </dgm:pt>
    <dgm:pt modelId="{834EF566-D987-45DF-A3E0-D06B53B59599}" type="sibTrans" cxnId="{2655AA26-A1D0-43C6-BF40-E42E749C5690}">
      <dgm:prSet/>
      <dgm:spPr/>
      <dgm:t>
        <a:bodyPr/>
        <a:lstStyle/>
        <a:p>
          <a:endParaRPr lang="en-US"/>
        </a:p>
      </dgm:t>
    </dgm:pt>
    <dgm:pt modelId="{905118DC-A191-4706-9A6C-AEB549F93DAA}">
      <dgm:prSet phldrT="[Text]"/>
      <dgm:spPr/>
      <dgm:t>
        <a:bodyPr/>
        <a:lstStyle/>
        <a:p>
          <a:r>
            <a:rPr lang="en-US" dirty="0"/>
            <a:t>Pull</a:t>
          </a:r>
        </a:p>
      </dgm:t>
    </dgm:pt>
    <dgm:pt modelId="{BE3932C8-DE0C-417D-AB7B-819C30F6373F}" type="parTrans" cxnId="{F0DB9C31-F8A0-40E0-B6C9-9FBE05F43B16}">
      <dgm:prSet/>
      <dgm:spPr/>
      <dgm:t>
        <a:bodyPr/>
        <a:lstStyle/>
        <a:p>
          <a:endParaRPr lang="en-US"/>
        </a:p>
      </dgm:t>
    </dgm:pt>
    <dgm:pt modelId="{63AE449B-9344-48F6-9097-AB2DE43BD14B}" type="sibTrans" cxnId="{F0DB9C31-F8A0-40E0-B6C9-9FBE05F43B16}">
      <dgm:prSet/>
      <dgm:spPr/>
      <dgm:t>
        <a:bodyPr/>
        <a:lstStyle/>
        <a:p>
          <a:endParaRPr lang="en-US"/>
        </a:p>
      </dgm:t>
    </dgm:pt>
    <dgm:pt modelId="{0D0E05A3-ADD0-4179-BE3A-E17F4716591A}">
      <dgm:prSet phldrT="[Text]"/>
      <dgm:spPr/>
      <dgm:t>
        <a:bodyPr/>
        <a:lstStyle/>
        <a:p>
          <a:r>
            <a:rPr lang="en-US" dirty="0"/>
            <a:t>Schedule</a:t>
          </a:r>
        </a:p>
      </dgm:t>
    </dgm:pt>
    <dgm:pt modelId="{11A7EAB8-F97C-4AAA-A86C-A98A059E1CAE}" type="parTrans" cxnId="{8DE2FDDD-D8E1-49E9-A03C-C344896B82EC}">
      <dgm:prSet/>
      <dgm:spPr/>
      <dgm:t>
        <a:bodyPr/>
        <a:lstStyle/>
        <a:p>
          <a:endParaRPr lang="en-US"/>
        </a:p>
      </dgm:t>
    </dgm:pt>
    <dgm:pt modelId="{15866B32-36F1-4F36-91EE-0192CD258314}" type="sibTrans" cxnId="{8DE2FDDD-D8E1-49E9-A03C-C344896B82EC}">
      <dgm:prSet/>
      <dgm:spPr/>
      <dgm:t>
        <a:bodyPr/>
        <a:lstStyle/>
        <a:p>
          <a:endParaRPr lang="en-US"/>
        </a:p>
      </dgm:t>
    </dgm:pt>
    <dgm:pt modelId="{444435EB-117C-4627-962F-010A29DF3698}">
      <dgm:prSet phldrT="[Text]"/>
      <dgm:spPr/>
      <dgm:t>
        <a:bodyPr/>
        <a:lstStyle/>
        <a:p>
          <a:r>
            <a:rPr lang="en-US" dirty="0"/>
            <a:t>Pipeline</a:t>
          </a:r>
        </a:p>
      </dgm:t>
    </dgm:pt>
    <dgm:pt modelId="{D9C0CA36-9A8E-49BE-8E7E-131F914A3437}" type="parTrans" cxnId="{93CCD525-4561-46E8-B517-077D23981530}">
      <dgm:prSet/>
      <dgm:spPr/>
      <dgm:t>
        <a:bodyPr/>
        <a:lstStyle/>
        <a:p>
          <a:endParaRPr lang="en-US"/>
        </a:p>
      </dgm:t>
    </dgm:pt>
    <dgm:pt modelId="{A598AB89-D6F4-4962-B1C7-6551927E7720}" type="sibTrans" cxnId="{93CCD525-4561-46E8-B517-077D23981530}">
      <dgm:prSet/>
      <dgm:spPr/>
      <dgm:t>
        <a:bodyPr/>
        <a:lstStyle/>
        <a:p>
          <a:endParaRPr lang="en-US"/>
        </a:p>
      </dgm:t>
    </dgm:pt>
    <dgm:pt modelId="{64408264-968E-451A-AB09-054E2F2E90C5}">
      <dgm:prSet phldrT="[Text]"/>
      <dgm:spPr/>
      <dgm:t>
        <a:bodyPr/>
        <a:lstStyle/>
        <a:p>
          <a:r>
            <a:rPr lang="en-US" dirty="0"/>
            <a:t>Stages</a:t>
          </a:r>
        </a:p>
      </dgm:t>
    </dgm:pt>
    <dgm:pt modelId="{3371C188-9391-4E8D-B1B6-0FCCB32CCAD2}" type="parTrans" cxnId="{D5C62AAA-BCD4-4D29-9CFE-A36871A96AFE}">
      <dgm:prSet/>
      <dgm:spPr/>
      <dgm:t>
        <a:bodyPr/>
        <a:lstStyle/>
        <a:p>
          <a:endParaRPr lang="en-US"/>
        </a:p>
      </dgm:t>
    </dgm:pt>
    <dgm:pt modelId="{B6D1039A-578B-43B1-9609-47C3D12A58AB}" type="sibTrans" cxnId="{D5C62AAA-BCD4-4D29-9CFE-A36871A96AFE}">
      <dgm:prSet/>
      <dgm:spPr/>
      <dgm:t>
        <a:bodyPr/>
        <a:lstStyle/>
        <a:p>
          <a:endParaRPr lang="en-US"/>
        </a:p>
      </dgm:t>
    </dgm:pt>
    <dgm:pt modelId="{F18DABFD-1F35-4843-B79F-796E7397E06E}">
      <dgm:prSet phldrT="[Text]"/>
      <dgm:spPr/>
      <dgm:t>
        <a:bodyPr/>
        <a:lstStyle/>
        <a:p>
          <a:r>
            <a:rPr lang="en-US" dirty="0"/>
            <a:t>Pool</a:t>
          </a:r>
        </a:p>
      </dgm:t>
    </dgm:pt>
    <dgm:pt modelId="{4F52816C-F9BF-49D1-BB5B-B746DFCF50C3}" type="parTrans" cxnId="{298F873A-B1DD-459F-8BA7-C95532057C72}">
      <dgm:prSet/>
      <dgm:spPr/>
      <dgm:t>
        <a:bodyPr/>
        <a:lstStyle/>
        <a:p>
          <a:endParaRPr lang="en-US"/>
        </a:p>
      </dgm:t>
    </dgm:pt>
    <dgm:pt modelId="{08544EAB-F77F-46B6-8565-1F81DEF2EC3F}" type="sibTrans" cxnId="{298F873A-B1DD-459F-8BA7-C95532057C72}">
      <dgm:prSet/>
      <dgm:spPr/>
      <dgm:t>
        <a:bodyPr/>
        <a:lstStyle/>
        <a:p>
          <a:endParaRPr lang="en-US"/>
        </a:p>
      </dgm:t>
    </dgm:pt>
    <dgm:pt modelId="{E2E84D0D-7A46-47BB-A9F4-EBB7FD53C28D}">
      <dgm:prSet phldrT="[Text]"/>
      <dgm:spPr/>
      <dgm:t>
        <a:bodyPr/>
        <a:lstStyle/>
        <a:p>
          <a:r>
            <a:rPr lang="en-US" dirty="0" err="1"/>
            <a:t>DependsOn</a:t>
          </a:r>
          <a:endParaRPr lang="en-US" dirty="0"/>
        </a:p>
      </dgm:t>
    </dgm:pt>
    <dgm:pt modelId="{824E46CB-F563-4015-9E37-2CD6D6A233F8}" type="parTrans" cxnId="{9A358ADD-F912-4334-B2EB-0A5E0BDD13B2}">
      <dgm:prSet/>
      <dgm:spPr/>
      <dgm:t>
        <a:bodyPr/>
        <a:lstStyle/>
        <a:p>
          <a:endParaRPr lang="en-US"/>
        </a:p>
      </dgm:t>
    </dgm:pt>
    <dgm:pt modelId="{2DF25639-239D-43EA-8E00-938F46348611}" type="sibTrans" cxnId="{9A358ADD-F912-4334-B2EB-0A5E0BDD13B2}">
      <dgm:prSet/>
      <dgm:spPr/>
      <dgm:t>
        <a:bodyPr/>
        <a:lstStyle/>
        <a:p>
          <a:endParaRPr lang="en-US"/>
        </a:p>
      </dgm:t>
    </dgm:pt>
    <dgm:pt modelId="{F96D1FAB-2C29-4B0B-8E40-52D83809106F}">
      <dgm:prSet phldrT="[Text]"/>
      <dgm:spPr/>
      <dgm:t>
        <a:bodyPr/>
        <a:lstStyle/>
        <a:p>
          <a:r>
            <a:rPr lang="en-US" dirty="0"/>
            <a:t>Condition</a:t>
          </a:r>
        </a:p>
      </dgm:t>
    </dgm:pt>
    <dgm:pt modelId="{87943CED-9A25-45DA-B831-11634315E69B}" type="parTrans" cxnId="{1D671AD8-428A-453F-AABC-26C03F0C723A}">
      <dgm:prSet/>
      <dgm:spPr/>
      <dgm:t>
        <a:bodyPr/>
        <a:lstStyle/>
        <a:p>
          <a:endParaRPr lang="en-US"/>
        </a:p>
      </dgm:t>
    </dgm:pt>
    <dgm:pt modelId="{2F543A4F-3A1B-4E79-BB99-2F415A2CF0C5}" type="sibTrans" cxnId="{1D671AD8-428A-453F-AABC-26C03F0C723A}">
      <dgm:prSet/>
      <dgm:spPr/>
      <dgm:t>
        <a:bodyPr/>
        <a:lstStyle/>
        <a:p>
          <a:endParaRPr lang="en-US"/>
        </a:p>
      </dgm:t>
    </dgm:pt>
    <dgm:pt modelId="{B36542DE-9993-45B7-8181-F50B4795D544}">
      <dgm:prSet phldrT="[Text]"/>
      <dgm:spPr/>
      <dgm:t>
        <a:bodyPr/>
        <a:lstStyle/>
        <a:p>
          <a:r>
            <a:rPr lang="en-US" dirty="0"/>
            <a:t>Variables</a:t>
          </a:r>
        </a:p>
      </dgm:t>
    </dgm:pt>
    <dgm:pt modelId="{54B53D4A-60AB-4C15-8970-9414AB925A2E}" type="parTrans" cxnId="{BEC60682-FF9E-4BC3-80D6-2D4AF8C4DC55}">
      <dgm:prSet/>
      <dgm:spPr/>
      <dgm:t>
        <a:bodyPr/>
        <a:lstStyle/>
        <a:p>
          <a:endParaRPr lang="en-US"/>
        </a:p>
      </dgm:t>
    </dgm:pt>
    <dgm:pt modelId="{FBDD0330-A8C6-47D6-968E-FA40A1AC7A36}" type="sibTrans" cxnId="{BEC60682-FF9E-4BC3-80D6-2D4AF8C4DC55}">
      <dgm:prSet/>
      <dgm:spPr/>
      <dgm:t>
        <a:bodyPr/>
        <a:lstStyle/>
        <a:p>
          <a:endParaRPr lang="en-US"/>
        </a:p>
      </dgm:t>
    </dgm:pt>
    <dgm:pt modelId="{09DFE450-8C8F-4BB9-B386-F60564C8FCD8}">
      <dgm:prSet phldrT="[Text]"/>
      <dgm:spPr/>
      <dgm:t>
        <a:bodyPr/>
        <a:lstStyle/>
        <a:p>
          <a:r>
            <a:rPr lang="en-US" dirty="0"/>
            <a:t>Jobs[ job | template ]</a:t>
          </a:r>
        </a:p>
      </dgm:t>
    </dgm:pt>
    <dgm:pt modelId="{04D455DA-965A-4C8A-A1F5-6A2493154269}" type="parTrans" cxnId="{BCABC64E-8E06-4ED1-A152-93CF989EECB4}">
      <dgm:prSet/>
      <dgm:spPr/>
      <dgm:t>
        <a:bodyPr/>
        <a:lstStyle/>
        <a:p>
          <a:endParaRPr lang="en-US"/>
        </a:p>
      </dgm:t>
    </dgm:pt>
    <dgm:pt modelId="{8866FDF8-B0AD-460D-BF0F-244CFE30A940}" type="sibTrans" cxnId="{BCABC64E-8E06-4ED1-A152-93CF989EECB4}">
      <dgm:prSet/>
      <dgm:spPr/>
      <dgm:t>
        <a:bodyPr/>
        <a:lstStyle/>
        <a:p>
          <a:endParaRPr lang="en-US"/>
        </a:p>
      </dgm:t>
    </dgm:pt>
    <dgm:pt modelId="{C5A1459C-B090-457F-81A2-71110BB55FC6}" type="pres">
      <dgm:prSet presAssocID="{F28B1E3D-DE1D-44EB-BA3D-98775DF37696}" presName="layout" presStyleCnt="0">
        <dgm:presLayoutVars>
          <dgm:chMax/>
          <dgm:chPref/>
          <dgm:dir/>
          <dgm:resizeHandles/>
        </dgm:presLayoutVars>
      </dgm:prSet>
      <dgm:spPr/>
    </dgm:pt>
    <dgm:pt modelId="{0545E7A6-A4A1-4787-B199-8572D590F67D}" type="pres">
      <dgm:prSet presAssocID="{C10DA947-8241-455C-A558-C85D8BCA5DDE}" presName="root" presStyleCnt="0">
        <dgm:presLayoutVars>
          <dgm:chMax/>
          <dgm:chPref/>
        </dgm:presLayoutVars>
      </dgm:prSet>
      <dgm:spPr/>
    </dgm:pt>
    <dgm:pt modelId="{23D47A6B-8FDD-4054-A26E-E808654721B6}" type="pres">
      <dgm:prSet presAssocID="{C10DA947-8241-455C-A558-C85D8BCA5DDE}" presName="rootComposite" presStyleCnt="0">
        <dgm:presLayoutVars/>
      </dgm:prSet>
      <dgm:spPr/>
    </dgm:pt>
    <dgm:pt modelId="{3B5DD9D8-8AE1-4A7C-8C42-DD050065EF07}" type="pres">
      <dgm:prSet presAssocID="{C10DA947-8241-455C-A558-C85D8BCA5DDE}" presName="ParentAccent" presStyleLbl="alignNode1" presStyleIdx="0" presStyleCnt="4"/>
      <dgm:spPr/>
    </dgm:pt>
    <dgm:pt modelId="{41ADF2C5-FE1F-4E9D-B77F-D97D1E8AD796}" type="pres">
      <dgm:prSet presAssocID="{C10DA947-8241-455C-A558-C85D8BCA5DDE}" presName="ParentSmallAccent" presStyleLbl="fgAcc1" presStyleIdx="0" presStyleCnt="4"/>
      <dgm:spPr/>
    </dgm:pt>
    <dgm:pt modelId="{69978CB3-0C1D-42AF-B90B-39A86CF36D1E}" type="pres">
      <dgm:prSet presAssocID="{C10DA947-8241-455C-A558-C85D8BCA5DDE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4C788218-5542-406D-9AB4-31CEB62A49E2}" type="pres">
      <dgm:prSet presAssocID="{C10DA947-8241-455C-A558-C85D8BCA5DDE}" presName="childShape" presStyleCnt="0">
        <dgm:presLayoutVars>
          <dgm:chMax val="0"/>
          <dgm:chPref val="0"/>
        </dgm:presLayoutVars>
      </dgm:prSet>
      <dgm:spPr/>
    </dgm:pt>
    <dgm:pt modelId="{A173B5FD-1B9E-427F-8578-D17F364D262F}" type="pres">
      <dgm:prSet presAssocID="{722BF6DD-1330-401F-BCDF-93A48960AE61}" presName="childComposite" presStyleCnt="0">
        <dgm:presLayoutVars>
          <dgm:chMax val="0"/>
          <dgm:chPref val="0"/>
        </dgm:presLayoutVars>
      </dgm:prSet>
      <dgm:spPr/>
    </dgm:pt>
    <dgm:pt modelId="{ED437CF9-9E30-47A4-90F3-F9ED639ADAC3}" type="pres">
      <dgm:prSet presAssocID="{722BF6DD-1330-401F-BCDF-93A48960AE61}" presName="ChildAccent" presStyleLbl="solidFgAcc1" presStyleIdx="0" presStyleCnt="15"/>
      <dgm:spPr/>
    </dgm:pt>
    <dgm:pt modelId="{BC8D6A87-0507-4938-88EF-D9C016283F9F}" type="pres">
      <dgm:prSet presAssocID="{722BF6DD-1330-401F-BCDF-93A48960AE6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C4C8DC31-63C1-479A-9D04-EB1CBBCB0E1A}" type="pres">
      <dgm:prSet presAssocID="{AB0AC41D-6CA6-43A0-B4E2-6EBEF0AE2075}" presName="childComposite" presStyleCnt="0">
        <dgm:presLayoutVars>
          <dgm:chMax val="0"/>
          <dgm:chPref val="0"/>
        </dgm:presLayoutVars>
      </dgm:prSet>
      <dgm:spPr/>
    </dgm:pt>
    <dgm:pt modelId="{DA05D7E2-70DB-4FC1-A22D-FA4294094366}" type="pres">
      <dgm:prSet presAssocID="{AB0AC41D-6CA6-43A0-B4E2-6EBEF0AE2075}" presName="ChildAccent" presStyleLbl="solidFgAcc1" presStyleIdx="1" presStyleCnt="15"/>
      <dgm:spPr/>
    </dgm:pt>
    <dgm:pt modelId="{1AF989AA-7B40-48DF-85F4-09383817AE51}" type="pres">
      <dgm:prSet presAssocID="{AB0AC41D-6CA6-43A0-B4E2-6EBEF0AE2075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35327B7A-1290-4B4C-860E-08FBC0A56FAA}" type="pres">
      <dgm:prSet presAssocID="{4E4E28BB-F82C-4479-8F69-4E687BA29D06}" presName="childComposite" presStyleCnt="0">
        <dgm:presLayoutVars>
          <dgm:chMax val="0"/>
          <dgm:chPref val="0"/>
        </dgm:presLayoutVars>
      </dgm:prSet>
      <dgm:spPr/>
    </dgm:pt>
    <dgm:pt modelId="{A1662BBB-9BF5-467C-8F75-9D6B694DD68F}" type="pres">
      <dgm:prSet presAssocID="{4E4E28BB-F82C-4479-8F69-4E687BA29D06}" presName="ChildAccent" presStyleLbl="solidFgAcc1" presStyleIdx="2" presStyleCnt="15"/>
      <dgm:spPr/>
    </dgm:pt>
    <dgm:pt modelId="{FDA5FF09-AE20-47BE-A764-9406D2217D04}" type="pres">
      <dgm:prSet presAssocID="{4E4E28BB-F82C-4479-8F69-4E687BA29D06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BF5AF3AD-B4DC-404D-B90C-C8CEF70A5495}" type="pres">
      <dgm:prSet presAssocID="{6EE3FAE4-82AC-442A-9BE6-63EC9E2396E7}" presName="root" presStyleCnt="0">
        <dgm:presLayoutVars>
          <dgm:chMax/>
          <dgm:chPref/>
        </dgm:presLayoutVars>
      </dgm:prSet>
      <dgm:spPr/>
    </dgm:pt>
    <dgm:pt modelId="{3430802C-1A32-4A5C-BC4C-A2EB0FC201FF}" type="pres">
      <dgm:prSet presAssocID="{6EE3FAE4-82AC-442A-9BE6-63EC9E2396E7}" presName="rootComposite" presStyleCnt="0">
        <dgm:presLayoutVars/>
      </dgm:prSet>
      <dgm:spPr/>
    </dgm:pt>
    <dgm:pt modelId="{C6203B33-6F7D-4241-A0C1-FFEDF1DFF235}" type="pres">
      <dgm:prSet presAssocID="{6EE3FAE4-82AC-442A-9BE6-63EC9E2396E7}" presName="ParentAccent" presStyleLbl="alignNode1" presStyleIdx="1" presStyleCnt="4"/>
      <dgm:spPr/>
    </dgm:pt>
    <dgm:pt modelId="{52513452-5DBA-4C99-86F4-BA77369BA2A2}" type="pres">
      <dgm:prSet presAssocID="{6EE3FAE4-82AC-442A-9BE6-63EC9E2396E7}" presName="ParentSmallAccent" presStyleLbl="fgAcc1" presStyleIdx="1" presStyleCnt="4"/>
      <dgm:spPr/>
    </dgm:pt>
    <dgm:pt modelId="{422351D5-8FD3-40F8-A35C-FC2FAEC72295}" type="pres">
      <dgm:prSet presAssocID="{6EE3FAE4-82AC-442A-9BE6-63EC9E2396E7}" presName="Parent" presStyleLbl="revTx" presStyleIdx="4" presStyleCnt="19">
        <dgm:presLayoutVars>
          <dgm:chMax/>
          <dgm:chPref val="4"/>
          <dgm:bulletEnabled val="1"/>
        </dgm:presLayoutVars>
      </dgm:prSet>
      <dgm:spPr/>
    </dgm:pt>
    <dgm:pt modelId="{DCB200A3-8B06-42BF-8BA5-A1AFA6EC5C6D}" type="pres">
      <dgm:prSet presAssocID="{6EE3FAE4-82AC-442A-9BE6-63EC9E2396E7}" presName="childShape" presStyleCnt="0">
        <dgm:presLayoutVars>
          <dgm:chMax val="0"/>
          <dgm:chPref val="0"/>
        </dgm:presLayoutVars>
      </dgm:prSet>
      <dgm:spPr/>
    </dgm:pt>
    <dgm:pt modelId="{909DEFAF-7211-44CA-A49B-1E5CE7E5AAF0}" type="pres">
      <dgm:prSet presAssocID="{078D02C0-EA95-47F9-AE81-0CE787BB5EC5}" presName="childComposite" presStyleCnt="0">
        <dgm:presLayoutVars>
          <dgm:chMax val="0"/>
          <dgm:chPref val="0"/>
        </dgm:presLayoutVars>
      </dgm:prSet>
      <dgm:spPr/>
    </dgm:pt>
    <dgm:pt modelId="{18B17F00-EB7A-4E00-8C6E-BD5320E82BF2}" type="pres">
      <dgm:prSet presAssocID="{078D02C0-EA95-47F9-AE81-0CE787BB5EC5}" presName="ChildAccent" presStyleLbl="solidFgAcc1" presStyleIdx="3" presStyleCnt="15"/>
      <dgm:spPr/>
    </dgm:pt>
    <dgm:pt modelId="{D577C8DF-9F65-4F5D-AA2E-30B42889FE5C}" type="pres">
      <dgm:prSet presAssocID="{078D02C0-EA95-47F9-AE81-0CE787BB5EC5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2F700053-0522-43F0-840F-EBF9CD390B49}" type="pres">
      <dgm:prSet presAssocID="{ED89799E-B8D9-491F-8CFE-ABF93B4B5B1B}" presName="childComposite" presStyleCnt="0">
        <dgm:presLayoutVars>
          <dgm:chMax val="0"/>
          <dgm:chPref val="0"/>
        </dgm:presLayoutVars>
      </dgm:prSet>
      <dgm:spPr/>
    </dgm:pt>
    <dgm:pt modelId="{E5653405-AF10-4426-A630-3960A60C203E}" type="pres">
      <dgm:prSet presAssocID="{ED89799E-B8D9-491F-8CFE-ABF93B4B5B1B}" presName="ChildAccent" presStyleLbl="solidFgAcc1" presStyleIdx="4" presStyleCnt="15"/>
      <dgm:spPr/>
    </dgm:pt>
    <dgm:pt modelId="{C1CE89D1-8557-47F6-BDA0-170B44265943}" type="pres">
      <dgm:prSet presAssocID="{ED89799E-B8D9-491F-8CFE-ABF93B4B5B1B}" presName="Child" presStyleLbl="revTx" presStyleIdx="6" presStyleCnt="19">
        <dgm:presLayoutVars>
          <dgm:chMax val="0"/>
          <dgm:chPref val="0"/>
          <dgm:bulletEnabled val="1"/>
        </dgm:presLayoutVars>
      </dgm:prSet>
      <dgm:spPr/>
    </dgm:pt>
    <dgm:pt modelId="{96D43CE5-1EA7-47F5-9DD8-71F36AD70405}" type="pres">
      <dgm:prSet presAssocID="{8E71B947-5C3F-4F95-A2E6-A99253A1BDAA}" presName="childComposite" presStyleCnt="0">
        <dgm:presLayoutVars>
          <dgm:chMax val="0"/>
          <dgm:chPref val="0"/>
        </dgm:presLayoutVars>
      </dgm:prSet>
      <dgm:spPr/>
    </dgm:pt>
    <dgm:pt modelId="{2C61918C-2882-4D4B-8AB0-FA252801C3A8}" type="pres">
      <dgm:prSet presAssocID="{8E71B947-5C3F-4F95-A2E6-A99253A1BDAA}" presName="ChildAccent" presStyleLbl="solidFgAcc1" presStyleIdx="5" presStyleCnt="15"/>
      <dgm:spPr/>
    </dgm:pt>
    <dgm:pt modelId="{55D8424E-84A7-4F5F-ADD8-B9AB52352385}" type="pres">
      <dgm:prSet presAssocID="{8E71B947-5C3F-4F95-A2E6-A99253A1BDAA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31B041C5-BD89-4199-B0AE-5740D09103E9}" type="pres">
      <dgm:prSet presAssocID="{0595943D-0DD1-4132-82E8-11C5757CBFF2}" presName="root" presStyleCnt="0">
        <dgm:presLayoutVars>
          <dgm:chMax/>
          <dgm:chPref/>
        </dgm:presLayoutVars>
      </dgm:prSet>
      <dgm:spPr/>
    </dgm:pt>
    <dgm:pt modelId="{CCD1E14E-42BA-44D5-88D1-AEA8A7B1D58C}" type="pres">
      <dgm:prSet presAssocID="{0595943D-0DD1-4132-82E8-11C5757CBFF2}" presName="rootComposite" presStyleCnt="0">
        <dgm:presLayoutVars/>
      </dgm:prSet>
      <dgm:spPr/>
    </dgm:pt>
    <dgm:pt modelId="{A5004F9E-76CD-47DD-8591-4D9827DF05AA}" type="pres">
      <dgm:prSet presAssocID="{0595943D-0DD1-4132-82E8-11C5757CBFF2}" presName="ParentAccent" presStyleLbl="alignNode1" presStyleIdx="2" presStyleCnt="4"/>
      <dgm:spPr/>
    </dgm:pt>
    <dgm:pt modelId="{EF887C64-B915-4170-863D-772E49F786FA}" type="pres">
      <dgm:prSet presAssocID="{0595943D-0DD1-4132-82E8-11C5757CBFF2}" presName="ParentSmallAccent" presStyleLbl="fgAcc1" presStyleIdx="2" presStyleCnt="4"/>
      <dgm:spPr/>
    </dgm:pt>
    <dgm:pt modelId="{D95B0E7C-35CE-45F4-B8C3-40739E958144}" type="pres">
      <dgm:prSet presAssocID="{0595943D-0DD1-4132-82E8-11C5757CBFF2}" presName="Parent" presStyleLbl="revTx" presStyleIdx="8" presStyleCnt="19">
        <dgm:presLayoutVars>
          <dgm:chMax/>
          <dgm:chPref val="4"/>
          <dgm:bulletEnabled val="1"/>
        </dgm:presLayoutVars>
      </dgm:prSet>
      <dgm:spPr/>
    </dgm:pt>
    <dgm:pt modelId="{CF6E4E2B-3C0C-43D3-816A-3C28D3D9E068}" type="pres">
      <dgm:prSet presAssocID="{0595943D-0DD1-4132-82E8-11C5757CBFF2}" presName="childShape" presStyleCnt="0">
        <dgm:presLayoutVars>
          <dgm:chMax val="0"/>
          <dgm:chPref val="0"/>
        </dgm:presLayoutVars>
      </dgm:prSet>
      <dgm:spPr/>
    </dgm:pt>
    <dgm:pt modelId="{B07A118C-A036-4C62-A07D-74CAC6E8BB49}" type="pres">
      <dgm:prSet presAssocID="{3FF9D1DC-9852-4064-ABB4-9A5BC84A710E}" presName="childComposite" presStyleCnt="0">
        <dgm:presLayoutVars>
          <dgm:chMax val="0"/>
          <dgm:chPref val="0"/>
        </dgm:presLayoutVars>
      </dgm:prSet>
      <dgm:spPr/>
    </dgm:pt>
    <dgm:pt modelId="{F2FBEDE8-3D40-4D0F-A95A-0CCF3EC1072D}" type="pres">
      <dgm:prSet presAssocID="{3FF9D1DC-9852-4064-ABB4-9A5BC84A710E}" presName="ChildAccent" presStyleLbl="solidFgAcc1" presStyleIdx="6" presStyleCnt="15"/>
      <dgm:spPr/>
    </dgm:pt>
    <dgm:pt modelId="{3658F9AD-4C9F-4338-A75E-0EAA6DA7D79C}" type="pres">
      <dgm:prSet presAssocID="{3FF9D1DC-9852-4064-ABB4-9A5BC84A710E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93F0A25E-AE60-43E7-A59D-75C0CCEF81EB}" type="pres">
      <dgm:prSet presAssocID="{905118DC-A191-4706-9A6C-AEB549F93DAA}" presName="childComposite" presStyleCnt="0">
        <dgm:presLayoutVars>
          <dgm:chMax val="0"/>
          <dgm:chPref val="0"/>
        </dgm:presLayoutVars>
      </dgm:prSet>
      <dgm:spPr/>
    </dgm:pt>
    <dgm:pt modelId="{1FED5CA2-D3C9-4360-B31E-861559AF2A43}" type="pres">
      <dgm:prSet presAssocID="{905118DC-A191-4706-9A6C-AEB549F93DAA}" presName="ChildAccent" presStyleLbl="solidFgAcc1" presStyleIdx="7" presStyleCnt="15"/>
      <dgm:spPr/>
    </dgm:pt>
    <dgm:pt modelId="{02BE52C3-B072-44BE-B687-3D317D3A235E}" type="pres">
      <dgm:prSet presAssocID="{905118DC-A191-4706-9A6C-AEB549F93DAA}" presName="Child" presStyleLbl="revTx" presStyleIdx="10" presStyleCnt="19">
        <dgm:presLayoutVars>
          <dgm:chMax val="0"/>
          <dgm:chPref val="0"/>
          <dgm:bulletEnabled val="1"/>
        </dgm:presLayoutVars>
      </dgm:prSet>
      <dgm:spPr/>
    </dgm:pt>
    <dgm:pt modelId="{C66EE3EA-A982-4340-8A83-A10B66A54C8C}" type="pres">
      <dgm:prSet presAssocID="{0D0E05A3-ADD0-4179-BE3A-E17F4716591A}" presName="childComposite" presStyleCnt="0">
        <dgm:presLayoutVars>
          <dgm:chMax val="0"/>
          <dgm:chPref val="0"/>
        </dgm:presLayoutVars>
      </dgm:prSet>
      <dgm:spPr/>
    </dgm:pt>
    <dgm:pt modelId="{F927AEFA-2BBE-48B1-903D-4D723E7160DA}" type="pres">
      <dgm:prSet presAssocID="{0D0E05A3-ADD0-4179-BE3A-E17F4716591A}" presName="ChildAccent" presStyleLbl="solidFgAcc1" presStyleIdx="8" presStyleCnt="15"/>
      <dgm:spPr/>
    </dgm:pt>
    <dgm:pt modelId="{1947D559-FF63-451E-AB69-EA506547585D}" type="pres">
      <dgm:prSet presAssocID="{0D0E05A3-ADD0-4179-BE3A-E17F4716591A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92A23D70-742E-4CCD-B927-7EA2645B43E1}" type="pres">
      <dgm:prSet presAssocID="{444435EB-117C-4627-962F-010A29DF3698}" presName="childComposite" presStyleCnt="0">
        <dgm:presLayoutVars>
          <dgm:chMax val="0"/>
          <dgm:chPref val="0"/>
        </dgm:presLayoutVars>
      </dgm:prSet>
      <dgm:spPr/>
    </dgm:pt>
    <dgm:pt modelId="{DED667E2-F99F-4F76-B08D-2C26BABFDAEE}" type="pres">
      <dgm:prSet presAssocID="{444435EB-117C-4627-962F-010A29DF3698}" presName="ChildAccent" presStyleLbl="solidFgAcc1" presStyleIdx="9" presStyleCnt="15"/>
      <dgm:spPr/>
    </dgm:pt>
    <dgm:pt modelId="{02BDEA48-8F11-4638-B95D-D87D89FC2438}" type="pres">
      <dgm:prSet presAssocID="{444435EB-117C-4627-962F-010A29DF3698}" presName="Child" presStyleLbl="revTx" presStyleIdx="12" presStyleCnt="19">
        <dgm:presLayoutVars>
          <dgm:chMax val="0"/>
          <dgm:chPref val="0"/>
          <dgm:bulletEnabled val="1"/>
        </dgm:presLayoutVars>
      </dgm:prSet>
      <dgm:spPr/>
    </dgm:pt>
    <dgm:pt modelId="{1A9285E6-975B-4E01-A4AB-022DD6403E55}" type="pres">
      <dgm:prSet presAssocID="{64408264-968E-451A-AB09-054E2F2E90C5}" presName="root" presStyleCnt="0">
        <dgm:presLayoutVars>
          <dgm:chMax/>
          <dgm:chPref/>
        </dgm:presLayoutVars>
      </dgm:prSet>
      <dgm:spPr/>
    </dgm:pt>
    <dgm:pt modelId="{0D150CFA-2880-4D7D-A0B1-FB2E0CBDDF4F}" type="pres">
      <dgm:prSet presAssocID="{64408264-968E-451A-AB09-054E2F2E90C5}" presName="rootComposite" presStyleCnt="0">
        <dgm:presLayoutVars/>
      </dgm:prSet>
      <dgm:spPr/>
    </dgm:pt>
    <dgm:pt modelId="{C4CFB451-9CBC-460F-B7B0-C29FF11DA0C0}" type="pres">
      <dgm:prSet presAssocID="{64408264-968E-451A-AB09-054E2F2E90C5}" presName="ParentAccent" presStyleLbl="alignNode1" presStyleIdx="3" presStyleCnt="4"/>
      <dgm:spPr/>
    </dgm:pt>
    <dgm:pt modelId="{8D6B4612-BDE7-4EAE-B3A4-C006221C24B6}" type="pres">
      <dgm:prSet presAssocID="{64408264-968E-451A-AB09-054E2F2E90C5}" presName="ParentSmallAccent" presStyleLbl="fgAcc1" presStyleIdx="3" presStyleCnt="4"/>
      <dgm:spPr/>
    </dgm:pt>
    <dgm:pt modelId="{3124FE6A-4F72-4284-B608-F68A6536EF93}" type="pres">
      <dgm:prSet presAssocID="{64408264-968E-451A-AB09-054E2F2E90C5}" presName="Parent" presStyleLbl="revTx" presStyleIdx="13" presStyleCnt="19">
        <dgm:presLayoutVars>
          <dgm:chMax/>
          <dgm:chPref val="4"/>
          <dgm:bulletEnabled val="1"/>
        </dgm:presLayoutVars>
      </dgm:prSet>
      <dgm:spPr/>
    </dgm:pt>
    <dgm:pt modelId="{587C658F-C9DA-4AF6-B77A-79CF862492A9}" type="pres">
      <dgm:prSet presAssocID="{64408264-968E-451A-AB09-054E2F2E90C5}" presName="childShape" presStyleCnt="0">
        <dgm:presLayoutVars>
          <dgm:chMax val="0"/>
          <dgm:chPref val="0"/>
        </dgm:presLayoutVars>
      </dgm:prSet>
      <dgm:spPr/>
    </dgm:pt>
    <dgm:pt modelId="{2357C2EF-D407-4466-9C14-91F5C7B2A771}" type="pres">
      <dgm:prSet presAssocID="{F18DABFD-1F35-4843-B79F-796E7397E06E}" presName="childComposite" presStyleCnt="0">
        <dgm:presLayoutVars>
          <dgm:chMax val="0"/>
          <dgm:chPref val="0"/>
        </dgm:presLayoutVars>
      </dgm:prSet>
      <dgm:spPr/>
    </dgm:pt>
    <dgm:pt modelId="{9941EB8B-11AB-4DE8-AE57-F2EA982DCFCA}" type="pres">
      <dgm:prSet presAssocID="{F18DABFD-1F35-4843-B79F-796E7397E06E}" presName="ChildAccent" presStyleLbl="solidFgAcc1" presStyleIdx="10" presStyleCnt="15"/>
      <dgm:spPr/>
    </dgm:pt>
    <dgm:pt modelId="{E94AE9B1-8D14-4B67-81A6-6065C9E97098}" type="pres">
      <dgm:prSet presAssocID="{F18DABFD-1F35-4843-B79F-796E7397E06E}" presName="Child" presStyleLbl="revTx" presStyleIdx="14" presStyleCnt="19">
        <dgm:presLayoutVars>
          <dgm:chMax val="0"/>
          <dgm:chPref val="0"/>
          <dgm:bulletEnabled val="1"/>
        </dgm:presLayoutVars>
      </dgm:prSet>
      <dgm:spPr/>
    </dgm:pt>
    <dgm:pt modelId="{908D689B-74D3-4DF2-B0EB-F96A330DF604}" type="pres">
      <dgm:prSet presAssocID="{E2E84D0D-7A46-47BB-A9F4-EBB7FD53C28D}" presName="childComposite" presStyleCnt="0">
        <dgm:presLayoutVars>
          <dgm:chMax val="0"/>
          <dgm:chPref val="0"/>
        </dgm:presLayoutVars>
      </dgm:prSet>
      <dgm:spPr/>
    </dgm:pt>
    <dgm:pt modelId="{BD9D6A15-91BD-445F-B44F-C83A3CC42A77}" type="pres">
      <dgm:prSet presAssocID="{E2E84D0D-7A46-47BB-A9F4-EBB7FD53C28D}" presName="ChildAccent" presStyleLbl="solidFgAcc1" presStyleIdx="11" presStyleCnt="15"/>
      <dgm:spPr/>
    </dgm:pt>
    <dgm:pt modelId="{B383AA54-749A-448B-8184-774C979B6C44}" type="pres">
      <dgm:prSet presAssocID="{E2E84D0D-7A46-47BB-A9F4-EBB7FD53C28D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476367F9-640F-4F1D-883E-BEDBBEFF3E07}" type="pres">
      <dgm:prSet presAssocID="{F96D1FAB-2C29-4B0B-8E40-52D83809106F}" presName="childComposite" presStyleCnt="0">
        <dgm:presLayoutVars>
          <dgm:chMax val="0"/>
          <dgm:chPref val="0"/>
        </dgm:presLayoutVars>
      </dgm:prSet>
      <dgm:spPr/>
    </dgm:pt>
    <dgm:pt modelId="{12EB6DC9-7AC8-45D1-B20A-87C967B7F0FA}" type="pres">
      <dgm:prSet presAssocID="{F96D1FAB-2C29-4B0B-8E40-52D83809106F}" presName="ChildAccent" presStyleLbl="solidFgAcc1" presStyleIdx="12" presStyleCnt="15"/>
      <dgm:spPr/>
    </dgm:pt>
    <dgm:pt modelId="{B99A833B-4561-4E76-977F-736EA14C1ABC}" type="pres">
      <dgm:prSet presAssocID="{F96D1FAB-2C29-4B0B-8E40-52D83809106F}" presName="Child" presStyleLbl="revTx" presStyleIdx="16" presStyleCnt="19">
        <dgm:presLayoutVars>
          <dgm:chMax val="0"/>
          <dgm:chPref val="0"/>
          <dgm:bulletEnabled val="1"/>
        </dgm:presLayoutVars>
      </dgm:prSet>
      <dgm:spPr/>
    </dgm:pt>
    <dgm:pt modelId="{748D30D4-3B4D-4D2B-B4C3-484F06CB0D78}" type="pres">
      <dgm:prSet presAssocID="{B36542DE-9993-45B7-8181-F50B4795D544}" presName="childComposite" presStyleCnt="0">
        <dgm:presLayoutVars>
          <dgm:chMax val="0"/>
          <dgm:chPref val="0"/>
        </dgm:presLayoutVars>
      </dgm:prSet>
      <dgm:spPr/>
    </dgm:pt>
    <dgm:pt modelId="{8E23D016-01E8-4141-80E9-977F630A23EA}" type="pres">
      <dgm:prSet presAssocID="{B36542DE-9993-45B7-8181-F50B4795D544}" presName="ChildAccent" presStyleLbl="solidFgAcc1" presStyleIdx="13" presStyleCnt="15"/>
      <dgm:spPr/>
    </dgm:pt>
    <dgm:pt modelId="{4F3FBFE2-D199-41E2-A99E-2612F9042C4E}" type="pres">
      <dgm:prSet presAssocID="{B36542DE-9993-45B7-8181-F50B4795D544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271274DE-C57C-4412-A46B-B10B367B5892}" type="pres">
      <dgm:prSet presAssocID="{09DFE450-8C8F-4BB9-B386-F60564C8FCD8}" presName="childComposite" presStyleCnt="0">
        <dgm:presLayoutVars>
          <dgm:chMax val="0"/>
          <dgm:chPref val="0"/>
        </dgm:presLayoutVars>
      </dgm:prSet>
      <dgm:spPr/>
    </dgm:pt>
    <dgm:pt modelId="{6F7BBDAF-3FD5-48CB-B6FC-C449DE1A0E66}" type="pres">
      <dgm:prSet presAssocID="{09DFE450-8C8F-4BB9-B386-F60564C8FCD8}" presName="ChildAccent" presStyleLbl="solidFgAcc1" presStyleIdx="14" presStyleCnt="15"/>
      <dgm:spPr/>
    </dgm:pt>
    <dgm:pt modelId="{6A38F8C3-E52D-478A-8FD9-409788C047A7}" type="pres">
      <dgm:prSet presAssocID="{09DFE450-8C8F-4BB9-B386-F60564C8FCD8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974DAA00-2774-4625-89B2-0F017B318FA2}" srcId="{C10DA947-8241-455C-A558-C85D8BCA5DDE}" destId="{722BF6DD-1330-401F-BCDF-93A48960AE61}" srcOrd="0" destOrd="0" parTransId="{1AF2DDA7-9EF6-434D-AD44-ED69BC6E55EE}" sibTransId="{DFE8B938-40C3-41B4-8B59-170B5B1F923E}"/>
    <dgm:cxn modelId="{A5C2450F-5A91-4B28-BFCA-C2F967FC60B7}" type="presOf" srcId="{0D0E05A3-ADD0-4179-BE3A-E17F4716591A}" destId="{1947D559-FF63-451E-AB69-EA506547585D}" srcOrd="0" destOrd="0" presId="urn:microsoft.com/office/officeart/2008/layout/SquareAccentList"/>
    <dgm:cxn modelId="{C2737612-C9F6-428D-8427-D3EC11B10859}" type="presOf" srcId="{F18DABFD-1F35-4843-B79F-796E7397E06E}" destId="{E94AE9B1-8D14-4B67-81A6-6065C9E97098}" srcOrd="0" destOrd="0" presId="urn:microsoft.com/office/officeart/2008/layout/SquareAccentList"/>
    <dgm:cxn modelId="{FE5CCC12-F245-4C73-91DB-C97237BE2407}" srcId="{6EE3FAE4-82AC-442A-9BE6-63EC9E2396E7}" destId="{ED89799E-B8D9-491F-8CFE-ABF93B4B5B1B}" srcOrd="1" destOrd="0" parTransId="{84C4A034-DBCD-4B28-A933-185DEC630D0A}" sibTransId="{EF854ACD-5B01-4E3B-8F87-F3D6B3448234}"/>
    <dgm:cxn modelId="{7D19CC13-698E-4EE3-9A07-8D7F72D45DB1}" type="presOf" srcId="{F96D1FAB-2C29-4B0B-8E40-52D83809106F}" destId="{B99A833B-4561-4E76-977F-736EA14C1ABC}" srcOrd="0" destOrd="0" presId="urn:microsoft.com/office/officeart/2008/layout/SquareAccentList"/>
    <dgm:cxn modelId="{D4EF0714-0440-4356-A562-A183CE8D02A5}" type="presOf" srcId="{8E71B947-5C3F-4F95-A2E6-A99253A1BDAA}" destId="{55D8424E-84A7-4F5F-ADD8-B9AB52352385}" srcOrd="0" destOrd="0" presId="urn:microsoft.com/office/officeart/2008/layout/SquareAccentList"/>
    <dgm:cxn modelId="{2568D118-46B3-4EFF-BA67-29ABB137FDED}" type="presOf" srcId="{E2E84D0D-7A46-47BB-A9F4-EBB7FD53C28D}" destId="{B383AA54-749A-448B-8184-774C979B6C44}" srcOrd="0" destOrd="0" presId="urn:microsoft.com/office/officeart/2008/layout/SquareAccentList"/>
    <dgm:cxn modelId="{93CCD525-4561-46E8-B517-077D23981530}" srcId="{0595943D-0DD1-4132-82E8-11C5757CBFF2}" destId="{444435EB-117C-4627-962F-010A29DF3698}" srcOrd="3" destOrd="0" parTransId="{D9C0CA36-9A8E-49BE-8E7E-131F914A3437}" sibTransId="{A598AB89-D6F4-4962-B1C7-6551927E7720}"/>
    <dgm:cxn modelId="{2655AA26-A1D0-43C6-BF40-E42E749C5690}" srcId="{0595943D-0DD1-4132-82E8-11C5757CBFF2}" destId="{3FF9D1DC-9852-4064-ABB4-9A5BC84A710E}" srcOrd="0" destOrd="0" parTransId="{2D52DD15-BE11-4441-A26F-CDD4C9C68304}" sibTransId="{834EF566-D987-45DF-A3E0-D06B53B59599}"/>
    <dgm:cxn modelId="{70691027-5BF9-43B5-B0A0-7870317BF425}" type="presOf" srcId="{ED89799E-B8D9-491F-8CFE-ABF93B4B5B1B}" destId="{C1CE89D1-8557-47F6-BDA0-170B44265943}" srcOrd="0" destOrd="0" presId="urn:microsoft.com/office/officeart/2008/layout/SquareAccentList"/>
    <dgm:cxn modelId="{6FDD2229-A495-40FB-AFD2-552C4F628CBB}" type="presOf" srcId="{AB0AC41D-6CA6-43A0-B4E2-6EBEF0AE2075}" destId="{1AF989AA-7B40-48DF-85F4-09383817AE51}" srcOrd="0" destOrd="0" presId="urn:microsoft.com/office/officeart/2008/layout/SquareAccentList"/>
    <dgm:cxn modelId="{F0DB9C31-F8A0-40E0-B6C9-9FBE05F43B16}" srcId="{0595943D-0DD1-4132-82E8-11C5757CBFF2}" destId="{905118DC-A191-4706-9A6C-AEB549F93DAA}" srcOrd="1" destOrd="0" parTransId="{BE3932C8-DE0C-417D-AB7B-819C30F6373F}" sibTransId="{63AE449B-9344-48F6-9097-AB2DE43BD14B}"/>
    <dgm:cxn modelId="{745D7A36-EF05-4F77-8B38-7AABBE29476C}" type="presOf" srcId="{09DFE450-8C8F-4BB9-B386-F60564C8FCD8}" destId="{6A38F8C3-E52D-478A-8FD9-409788C047A7}" srcOrd="0" destOrd="0" presId="urn:microsoft.com/office/officeart/2008/layout/SquareAccentList"/>
    <dgm:cxn modelId="{A3BC9E39-ADB0-4E3B-BCEE-47105294EC62}" srcId="{C10DA947-8241-455C-A558-C85D8BCA5DDE}" destId="{4E4E28BB-F82C-4479-8F69-4E687BA29D06}" srcOrd="2" destOrd="0" parTransId="{CEFCF5E6-6AEC-4144-8E64-1CC4C633086A}" sibTransId="{D722C26C-E2E1-43C1-9B24-5214A2576732}"/>
    <dgm:cxn modelId="{298F873A-B1DD-459F-8BA7-C95532057C72}" srcId="{64408264-968E-451A-AB09-054E2F2E90C5}" destId="{F18DABFD-1F35-4843-B79F-796E7397E06E}" srcOrd="0" destOrd="0" parTransId="{4F52816C-F9BF-49D1-BB5B-B746DFCF50C3}" sibTransId="{08544EAB-F77F-46B6-8565-1F81DEF2EC3F}"/>
    <dgm:cxn modelId="{3CB3063C-DCA1-4EB8-8E9E-83B2EF72F175}" type="presOf" srcId="{6EE3FAE4-82AC-442A-9BE6-63EC9E2396E7}" destId="{422351D5-8FD3-40F8-A35C-FC2FAEC72295}" srcOrd="0" destOrd="0" presId="urn:microsoft.com/office/officeart/2008/layout/SquareAccentList"/>
    <dgm:cxn modelId="{0D446F62-727A-4C58-A871-6AF394E030E1}" type="presOf" srcId="{B36542DE-9993-45B7-8181-F50B4795D544}" destId="{4F3FBFE2-D199-41E2-A99E-2612F9042C4E}" srcOrd="0" destOrd="0" presId="urn:microsoft.com/office/officeart/2008/layout/SquareAccentList"/>
    <dgm:cxn modelId="{2C983F63-F459-4B3E-B862-09AD7E759F10}" type="presOf" srcId="{4E4E28BB-F82C-4479-8F69-4E687BA29D06}" destId="{FDA5FF09-AE20-47BE-A764-9406D2217D04}" srcOrd="0" destOrd="0" presId="urn:microsoft.com/office/officeart/2008/layout/SquareAccentList"/>
    <dgm:cxn modelId="{330B316C-8AA8-45AE-966F-7FD6055E88F5}" srcId="{F28B1E3D-DE1D-44EB-BA3D-98775DF37696}" destId="{6EE3FAE4-82AC-442A-9BE6-63EC9E2396E7}" srcOrd="1" destOrd="0" parTransId="{1C0B2852-B188-48E3-8BC4-2E27FEE5E825}" sibTransId="{87A265F0-ABDD-4FDF-A58E-41D7E4126D15}"/>
    <dgm:cxn modelId="{D5CAE84C-5D3F-466E-861B-B7319D31F39A}" srcId="{F28B1E3D-DE1D-44EB-BA3D-98775DF37696}" destId="{C10DA947-8241-455C-A558-C85D8BCA5DDE}" srcOrd="0" destOrd="0" parTransId="{90A541D2-1913-4F44-BBA9-059D14790DB4}" sibTransId="{190CE793-A40E-4E8B-8B5B-F611688A6E59}"/>
    <dgm:cxn modelId="{BCABC64E-8E06-4ED1-A152-93CF989EECB4}" srcId="{64408264-968E-451A-AB09-054E2F2E90C5}" destId="{09DFE450-8C8F-4BB9-B386-F60564C8FCD8}" srcOrd="4" destOrd="0" parTransId="{04D455DA-965A-4C8A-A1F5-6A2493154269}" sibTransId="{8866FDF8-B0AD-460D-BF0F-244CFE30A940}"/>
    <dgm:cxn modelId="{16AC9D7B-6A77-4318-BD56-DFEA9E5AACB9}" type="presOf" srcId="{0595943D-0DD1-4132-82E8-11C5757CBFF2}" destId="{D95B0E7C-35CE-45F4-B8C3-40739E958144}" srcOrd="0" destOrd="0" presId="urn:microsoft.com/office/officeart/2008/layout/SquareAccentList"/>
    <dgm:cxn modelId="{B04E307E-F3AC-4DA3-B231-A7E2C63B9DF2}" type="presOf" srcId="{444435EB-117C-4627-962F-010A29DF3698}" destId="{02BDEA48-8F11-4638-B95D-D87D89FC2438}" srcOrd="0" destOrd="0" presId="urn:microsoft.com/office/officeart/2008/layout/SquareAccentList"/>
    <dgm:cxn modelId="{AC1DB281-380C-4B5F-BC50-1CAAFC738FC7}" type="presOf" srcId="{C10DA947-8241-455C-A558-C85D8BCA5DDE}" destId="{69978CB3-0C1D-42AF-B90B-39A86CF36D1E}" srcOrd="0" destOrd="0" presId="urn:microsoft.com/office/officeart/2008/layout/SquareAccentList"/>
    <dgm:cxn modelId="{BEC60682-FF9E-4BC3-80D6-2D4AF8C4DC55}" srcId="{64408264-968E-451A-AB09-054E2F2E90C5}" destId="{B36542DE-9993-45B7-8181-F50B4795D544}" srcOrd="3" destOrd="0" parTransId="{54B53D4A-60AB-4C15-8970-9414AB925A2E}" sibTransId="{FBDD0330-A8C6-47D6-968E-FA40A1AC7A36}"/>
    <dgm:cxn modelId="{ED062784-81AF-4B87-B200-F1A7ACD3F248}" srcId="{F28B1E3D-DE1D-44EB-BA3D-98775DF37696}" destId="{0595943D-0DD1-4132-82E8-11C5757CBFF2}" srcOrd="2" destOrd="0" parTransId="{CA775927-5413-4048-8051-02A319AE4FBA}" sibTransId="{AAF229CE-4780-4588-9279-624E59C9A094}"/>
    <dgm:cxn modelId="{18DFC587-7DE5-4CFB-8558-D028E400D5F4}" srcId="{6EE3FAE4-82AC-442A-9BE6-63EC9E2396E7}" destId="{8E71B947-5C3F-4F95-A2E6-A99253A1BDAA}" srcOrd="2" destOrd="0" parTransId="{62F3E8D4-BDCF-4370-8036-504832A0C958}" sibTransId="{FF5D89A6-F3A6-4F0E-9D5A-A4792CCC0870}"/>
    <dgm:cxn modelId="{B48A3093-C917-4909-B90E-7E270AA25F4C}" type="presOf" srcId="{64408264-968E-451A-AB09-054E2F2E90C5}" destId="{3124FE6A-4F72-4284-B608-F68A6536EF93}" srcOrd="0" destOrd="0" presId="urn:microsoft.com/office/officeart/2008/layout/SquareAccentList"/>
    <dgm:cxn modelId="{641582A1-AB3D-43C9-A09D-42DCF2B51CF4}" type="presOf" srcId="{722BF6DD-1330-401F-BCDF-93A48960AE61}" destId="{BC8D6A87-0507-4938-88EF-D9C016283F9F}" srcOrd="0" destOrd="0" presId="urn:microsoft.com/office/officeart/2008/layout/SquareAccentList"/>
    <dgm:cxn modelId="{61091DA7-8147-4870-A3C8-DD63D8859C5A}" type="presOf" srcId="{3FF9D1DC-9852-4064-ABB4-9A5BC84A710E}" destId="{3658F9AD-4C9F-4338-A75E-0EAA6DA7D79C}" srcOrd="0" destOrd="0" presId="urn:microsoft.com/office/officeart/2008/layout/SquareAccentList"/>
    <dgm:cxn modelId="{D5C62AAA-BCD4-4D29-9CFE-A36871A96AFE}" srcId="{F28B1E3D-DE1D-44EB-BA3D-98775DF37696}" destId="{64408264-968E-451A-AB09-054E2F2E90C5}" srcOrd="3" destOrd="0" parTransId="{3371C188-9391-4E8D-B1B6-0FCCB32CCAD2}" sibTransId="{B6D1039A-578B-43B1-9609-47C3D12A58AB}"/>
    <dgm:cxn modelId="{238D49AD-448D-4C64-9BE1-0D5AC13282A6}" type="presOf" srcId="{F28B1E3D-DE1D-44EB-BA3D-98775DF37696}" destId="{C5A1459C-B090-457F-81A2-71110BB55FC6}" srcOrd="0" destOrd="0" presId="urn:microsoft.com/office/officeart/2008/layout/SquareAccentList"/>
    <dgm:cxn modelId="{DF8F96BD-B55F-45A8-A5C1-ED7E6E69971E}" type="presOf" srcId="{078D02C0-EA95-47F9-AE81-0CE787BB5EC5}" destId="{D577C8DF-9F65-4F5D-AA2E-30B42889FE5C}" srcOrd="0" destOrd="0" presId="urn:microsoft.com/office/officeart/2008/layout/SquareAccentList"/>
    <dgm:cxn modelId="{1D671AD8-428A-453F-AABC-26C03F0C723A}" srcId="{64408264-968E-451A-AB09-054E2F2E90C5}" destId="{F96D1FAB-2C29-4B0B-8E40-52D83809106F}" srcOrd="2" destOrd="0" parTransId="{87943CED-9A25-45DA-B831-11634315E69B}" sibTransId="{2F543A4F-3A1B-4E79-BB99-2F415A2CF0C5}"/>
    <dgm:cxn modelId="{9A358ADD-F912-4334-B2EB-0A5E0BDD13B2}" srcId="{64408264-968E-451A-AB09-054E2F2E90C5}" destId="{E2E84D0D-7A46-47BB-A9F4-EBB7FD53C28D}" srcOrd="1" destOrd="0" parTransId="{824E46CB-F563-4015-9E37-2CD6D6A233F8}" sibTransId="{2DF25639-239D-43EA-8E00-938F46348611}"/>
    <dgm:cxn modelId="{8DE2FDDD-D8E1-49E9-A03C-C344896B82EC}" srcId="{0595943D-0DD1-4132-82E8-11C5757CBFF2}" destId="{0D0E05A3-ADD0-4179-BE3A-E17F4716591A}" srcOrd="2" destOrd="0" parTransId="{11A7EAB8-F97C-4AAA-A86C-A98A059E1CAE}" sibTransId="{15866B32-36F1-4F36-91EE-0192CD258314}"/>
    <dgm:cxn modelId="{F0491AF6-0670-4751-A087-BE1322F26D99}" type="presOf" srcId="{905118DC-A191-4706-9A6C-AEB549F93DAA}" destId="{02BE52C3-B072-44BE-B687-3D317D3A235E}" srcOrd="0" destOrd="0" presId="urn:microsoft.com/office/officeart/2008/layout/SquareAccentList"/>
    <dgm:cxn modelId="{DA51D1F9-F23E-4F9E-BA1F-12C7F5467BCF}" srcId="{6EE3FAE4-82AC-442A-9BE6-63EC9E2396E7}" destId="{078D02C0-EA95-47F9-AE81-0CE787BB5EC5}" srcOrd="0" destOrd="0" parTransId="{49C66B5E-DDE1-4593-9856-F710F79157D1}" sibTransId="{34375AF1-485B-4B56-B26F-47E0B1F55A96}"/>
    <dgm:cxn modelId="{5B51E1FF-136F-4BFF-A270-77EBC994AFEA}" srcId="{C10DA947-8241-455C-A558-C85D8BCA5DDE}" destId="{AB0AC41D-6CA6-43A0-B4E2-6EBEF0AE2075}" srcOrd="1" destOrd="0" parTransId="{4E88E324-728D-477E-8184-6270A0B10884}" sibTransId="{6D5C1104-2F70-47EE-B88F-1565762FA776}"/>
    <dgm:cxn modelId="{F452F41D-83C5-4135-87C2-948CC9DEAB04}" type="presParOf" srcId="{C5A1459C-B090-457F-81A2-71110BB55FC6}" destId="{0545E7A6-A4A1-4787-B199-8572D590F67D}" srcOrd="0" destOrd="0" presId="urn:microsoft.com/office/officeart/2008/layout/SquareAccentList"/>
    <dgm:cxn modelId="{45CA5BB9-FE0D-41B9-BAD1-DA31B4989F68}" type="presParOf" srcId="{0545E7A6-A4A1-4787-B199-8572D590F67D}" destId="{23D47A6B-8FDD-4054-A26E-E808654721B6}" srcOrd="0" destOrd="0" presId="urn:microsoft.com/office/officeart/2008/layout/SquareAccentList"/>
    <dgm:cxn modelId="{025F6BF6-9D89-4CC9-BDCB-1C890476E4B0}" type="presParOf" srcId="{23D47A6B-8FDD-4054-A26E-E808654721B6}" destId="{3B5DD9D8-8AE1-4A7C-8C42-DD050065EF07}" srcOrd="0" destOrd="0" presId="urn:microsoft.com/office/officeart/2008/layout/SquareAccentList"/>
    <dgm:cxn modelId="{29A68D64-A721-4D36-9F65-D061385C0A86}" type="presParOf" srcId="{23D47A6B-8FDD-4054-A26E-E808654721B6}" destId="{41ADF2C5-FE1F-4E9D-B77F-D97D1E8AD796}" srcOrd="1" destOrd="0" presId="urn:microsoft.com/office/officeart/2008/layout/SquareAccentList"/>
    <dgm:cxn modelId="{AD6FA596-E10F-4D6B-870E-E9E3C475BC3D}" type="presParOf" srcId="{23D47A6B-8FDD-4054-A26E-E808654721B6}" destId="{69978CB3-0C1D-42AF-B90B-39A86CF36D1E}" srcOrd="2" destOrd="0" presId="urn:microsoft.com/office/officeart/2008/layout/SquareAccentList"/>
    <dgm:cxn modelId="{25F6EFA5-AFF3-4AA7-8693-38B49E33800F}" type="presParOf" srcId="{0545E7A6-A4A1-4787-B199-8572D590F67D}" destId="{4C788218-5542-406D-9AB4-31CEB62A49E2}" srcOrd="1" destOrd="0" presId="urn:microsoft.com/office/officeart/2008/layout/SquareAccentList"/>
    <dgm:cxn modelId="{D9097F87-B30E-48C6-817E-8B954C2CF1CB}" type="presParOf" srcId="{4C788218-5542-406D-9AB4-31CEB62A49E2}" destId="{A173B5FD-1B9E-427F-8578-D17F364D262F}" srcOrd="0" destOrd="0" presId="urn:microsoft.com/office/officeart/2008/layout/SquareAccentList"/>
    <dgm:cxn modelId="{EB42AFE6-54AC-4B3F-A54B-38D11D285DC0}" type="presParOf" srcId="{A173B5FD-1B9E-427F-8578-D17F364D262F}" destId="{ED437CF9-9E30-47A4-90F3-F9ED639ADAC3}" srcOrd="0" destOrd="0" presId="urn:microsoft.com/office/officeart/2008/layout/SquareAccentList"/>
    <dgm:cxn modelId="{2D04C245-0750-4E03-BD89-D55DD4B101F9}" type="presParOf" srcId="{A173B5FD-1B9E-427F-8578-D17F364D262F}" destId="{BC8D6A87-0507-4938-88EF-D9C016283F9F}" srcOrd="1" destOrd="0" presId="urn:microsoft.com/office/officeart/2008/layout/SquareAccentList"/>
    <dgm:cxn modelId="{8871141C-5E75-4F30-AB29-14621C48D277}" type="presParOf" srcId="{4C788218-5542-406D-9AB4-31CEB62A49E2}" destId="{C4C8DC31-63C1-479A-9D04-EB1CBBCB0E1A}" srcOrd="1" destOrd="0" presId="urn:microsoft.com/office/officeart/2008/layout/SquareAccentList"/>
    <dgm:cxn modelId="{E09A2D93-0ED9-4CB9-91EF-821C3D1A7122}" type="presParOf" srcId="{C4C8DC31-63C1-479A-9D04-EB1CBBCB0E1A}" destId="{DA05D7E2-70DB-4FC1-A22D-FA4294094366}" srcOrd="0" destOrd="0" presId="urn:microsoft.com/office/officeart/2008/layout/SquareAccentList"/>
    <dgm:cxn modelId="{450A28DF-9288-4A04-BA4F-C11B63297FE4}" type="presParOf" srcId="{C4C8DC31-63C1-479A-9D04-EB1CBBCB0E1A}" destId="{1AF989AA-7B40-48DF-85F4-09383817AE51}" srcOrd="1" destOrd="0" presId="urn:microsoft.com/office/officeart/2008/layout/SquareAccentList"/>
    <dgm:cxn modelId="{AB0B8A05-C5DC-4972-8AB0-5C3E255B5E44}" type="presParOf" srcId="{4C788218-5542-406D-9AB4-31CEB62A49E2}" destId="{35327B7A-1290-4B4C-860E-08FBC0A56FAA}" srcOrd="2" destOrd="0" presId="urn:microsoft.com/office/officeart/2008/layout/SquareAccentList"/>
    <dgm:cxn modelId="{BF4FFD9C-83A6-46E5-B27B-AB48B4ADA893}" type="presParOf" srcId="{35327B7A-1290-4B4C-860E-08FBC0A56FAA}" destId="{A1662BBB-9BF5-467C-8F75-9D6B694DD68F}" srcOrd="0" destOrd="0" presId="urn:microsoft.com/office/officeart/2008/layout/SquareAccentList"/>
    <dgm:cxn modelId="{E5BB1997-3E6D-42A7-98E4-2E63CDACEA8E}" type="presParOf" srcId="{35327B7A-1290-4B4C-860E-08FBC0A56FAA}" destId="{FDA5FF09-AE20-47BE-A764-9406D2217D04}" srcOrd="1" destOrd="0" presId="urn:microsoft.com/office/officeart/2008/layout/SquareAccentList"/>
    <dgm:cxn modelId="{40A04A69-C90D-441D-9F8C-A2C70BBA7E04}" type="presParOf" srcId="{C5A1459C-B090-457F-81A2-71110BB55FC6}" destId="{BF5AF3AD-B4DC-404D-B90C-C8CEF70A5495}" srcOrd="1" destOrd="0" presId="urn:microsoft.com/office/officeart/2008/layout/SquareAccentList"/>
    <dgm:cxn modelId="{F7908970-4DBA-4178-9314-83D808A74CA3}" type="presParOf" srcId="{BF5AF3AD-B4DC-404D-B90C-C8CEF70A5495}" destId="{3430802C-1A32-4A5C-BC4C-A2EB0FC201FF}" srcOrd="0" destOrd="0" presId="urn:microsoft.com/office/officeart/2008/layout/SquareAccentList"/>
    <dgm:cxn modelId="{8BD7A2B9-0A32-47C5-96FB-19D4C3359DEC}" type="presParOf" srcId="{3430802C-1A32-4A5C-BC4C-A2EB0FC201FF}" destId="{C6203B33-6F7D-4241-A0C1-FFEDF1DFF235}" srcOrd="0" destOrd="0" presId="urn:microsoft.com/office/officeart/2008/layout/SquareAccentList"/>
    <dgm:cxn modelId="{2DCADB68-2185-4091-8B9C-92136C1D3827}" type="presParOf" srcId="{3430802C-1A32-4A5C-BC4C-A2EB0FC201FF}" destId="{52513452-5DBA-4C99-86F4-BA77369BA2A2}" srcOrd="1" destOrd="0" presId="urn:microsoft.com/office/officeart/2008/layout/SquareAccentList"/>
    <dgm:cxn modelId="{09A67D3F-378B-4B90-B2CC-A7F113D80493}" type="presParOf" srcId="{3430802C-1A32-4A5C-BC4C-A2EB0FC201FF}" destId="{422351D5-8FD3-40F8-A35C-FC2FAEC72295}" srcOrd="2" destOrd="0" presId="urn:microsoft.com/office/officeart/2008/layout/SquareAccentList"/>
    <dgm:cxn modelId="{EB367E7B-7A03-494B-BB51-39BA1A382232}" type="presParOf" srcId="{BF5AF3AD-B4DC-404D-B90C-C8CEF70A5495}" destId="{DCB200A3-8B06-42BF-8BA5-A1AFA6EC5C6D}" srcOrd="1" destOrd="0" presId="urn:microsoft.com/office/officeart/2008/layout/SquareAccentList"/>
    <dgm:cxn modelId="{8B811C65-10B2-4A69-AE74-F1EDF1B2889E}" type="presParOf" srcId="{DCB200A3-8B06-42BF-8BA5-A1AFA6EC5C6D}" destId="{909DEFAF-7211-44CA-A49B-1E5CE7E5AAF0}" srcOrd="0" destOrd="0" presId="urn:microsoft.com/office/officeart/2008/layout/SquareAccentList"/>
    <dgm:cxn modelId="{C7E48D3C-1D8E-4303-BF43-47F5BAF04449}" type="presParOf" srcId="{909DEFAF-7211-44CA-A49B-1E5CE7E5AAF0}" destId="{18B17F00-EB7A-4E00-8C6E-BD5320E82BF2}" srcOrd="0" destOrd="0" presId="urn:microsoft.com/office/officeart/2008/layout/SquareAccentList"/>
    <dgm:cxn modelId="{59A3DC15-C59B-4EF4-A488-AA4A8D7757EE}" type="presParOf" srcId="{909DEFAF-7211-44CA-A49B-1E5CE7E5AAF0}" destId="{D577C8DF-9F65-4F5D-AA2E-30B42889FE5C}" srcOrd="1" destOrd="0" presId="urn:microsoft.com/office/officeart/2008/layout/SquareAccentList"/>
    <dgm:cxn modelId="{56404E78-C4B3-498A-887F-2F0B6F2504E3}" type="presParOf" srcId="{DCB200A3-8B06-42BF-8BA5-A1AFA6EC5C6D}" destId="{2F700053-0522-43F0-840F-EBF9CD390B49}" srcOrd="1" destOrd="0" presId="urn:microsoft.com/office/officeart/2008/layout/SquareAccentList"/>
    <dgm:cxn modelId="{F8802738-1872-469E-A850-E58156BF86FC}" type="presParOf" srcId="{2F700053-0522-43F0-840F-EBF9CD390B49}" destId="{E5653405-AF10-4426-A630-3960A60C203E}" srcOrd="0" destOrd="0" presId="urn:microsoft.com/office/officeart/2008/layout/SquareAccentList"/>
    <dgm:cxn modelId="{EAF23133-E349-4E57-ADC9-CF5B06A24D94}" type="presParOf" srcId="{2F700053-0522-43F0-840F-EBF9CD390B49}" destId="{C1CE89D1-8557-47F6-BDA0-170B44265943}" srcOrd="1" destOrd="0" presId="urn:microsoft.com/office/officeart/2008/layout/SquareAccentList"/>
    <dgm:cxn modelId="{690F3DF7-EEC4-41FA-98FE-D7B4E75F3586}" type="presParOf" srcId="{DCB200A3-8B06-42BF-8BA5-A1AFA6EC5C6D}" destId="{96D43CE5-1EA7-47F5-9DD8-71F36AD70405}" srcOrd="2" destOrd="0" presId="urn:microsoft.com/office/officeart/2008/layout/SquareAccentList"/>
    <dgm:cxn modelId="{14D50769-7DE2-4CF3-9687-EC34A3419E56}" type="presParOf" srcId="{96D43CE5-1EA7-47F5-9DD8-71F36AD70405}" destId="{2C61918C-2882-4D4B-8AB0-FA252801C3A8}" srcOrd="0" destOrd="0" presId="urn:microsoft.com/office/officeart/2008/layout/SquareAccentList"/>
    <dgm:cxn modelId="{320CF806-EF24-43FF-9D4D-DAD622C24E4E}" type="presParOf" srcId="{96D43CE5-1EA7-47F5-9DD8-71F36AD70405}" destId="{55D8424E-84A7-4F5F-ADD8-B9AB52352385}" srcOrd="1" destOrd="0" presId="urn:microsoft.com/office/officeart/2008/layout/SquareAccentList"/>
    <dgm:cxn modelId="{F0A680D6-87CA-4E83-9B62-C7C9D34AB15E}" type="presParOf" srcId="{C5A1459C-B090-457F-81A2-71110BB55FC6}" destId="{31B041C5-BD89-4199-B0AE-5740D09103E9}" srcOrd="2" destOrd="0" presId="urn:microsoft.com/office/officeart/2008/layout/SquareAccentList"/>
    <dgm:cxn modelId="{DF31219C-C9F5-4590-A7D0-E6FEF1FAE7F7}" type="presParOf" srcId="{31B041C5-BD89-4199-B0AE-5740D09103E9}" destId="{CCD1E14E-42BA-44D5-88D1-AEA8A7B1D58C}" srcOrd="0" destOrd="0" presId="urn:microsoft.com/office/officeart/2008/layout/SquareAccentList"/>
    <dgm:cxn modelId="{B5581B7C-0D40-4808-B143-EC3DBC613754}" type="presParOf" srcId="{CCD1E14E-42BA-44D5-88D1-AEA8A7B1D58C}" destId="{A5004F9E-76CD-47DD-8591-4D9827DF05AA}" srcOrd="0" destOrd="0" presId="urn:microsoft.com/office/officeart/2008/layout/SquareAccentList"/>
    <dgm:cxn modelId="{A53B4FFA-DF55-4374-A941-86761A227A73}" type="presParOf" srcId="{CCD1E14E-42BA-44D5-88D1-AEA8A7B1D58C}" destId="{EF887C64-B915-4170-863D-772E49F786FA}" srcOrd="1" destOrd="0" presId="urn:microsoft.com/office/officeart/2008/layout/SquareAccentList"/>
    <dgm:cxn modelId="{1A2C423D-5CBA-4CEF-8E9D-089DF045F2A0}" type="presParOf" srcId="{CCD1E14E-42BA-44D5-88D1-AEA8A7B1D58C}" destId="{D95B0E7C-35CE-45F4-B8C3-40739E958144}" srcOrd="2" destOrd="0" presId="urn:microsoft.com/office/officeart/2008/layout/SquareAccentList"/>
    <dgm:cxn modelId="{7E3CE655-0248-4245-BD3F-DBA34711E9C5}" type="presParOf" srcId="{31B041C5-BD89-4199-B0AE-5740D09103E9}" destId="{CF6E4E2B-3C0C-43D3-816A-3C28D3D9E068}" srcOrd="1" destOrd="0" presId="urn:microsoft.com/office/officeart/2008/layout/SquareAccentList"/>
    <dgm:cxn modelId="{5AF9D92A-8715-4DC0-8D88-8D5113F4C20E}" type="presParOf" srcId="{CF6E4E2B-3C0C-43D3-816A-3C28D3D9E068}" destId="{B07A118C-A036-4C62-A07D-74CAC6E8BB49}" srcOrd="0" destOrd="0" presId="urn:microsoft.com/office/officeart/2008/layout/SquareAccentList"/>
    <dgm:cxn modelId="{9B781A8A-B05C-47EA-BB96-7119DEFB2118}" type="presParOf" srcId="{B07A118C-A036-4C62-A07D-74CAC6E8BB49}" destId="{F2FBEDE8-3D40-4D0F-A95A-0CCF3EC1072D}" srcOrd="0" destOrd="0" presId="urn:microsoft.com/office/officeart/2008/layout/SquareAccentList"/>
    <dgm:cxn modelId="{5F15FCED-B015-4B31-89F5-D324A9D81589}" type="presParOf" srcId="{B07A118C-A036-4C62-A07D-74CAC6E8BB49}" destId="{3658F9AD-4C9F-4338-A75E-0EAA6DA7D79C}" srcOrd="1" destOrd="0" presId="urn:microsoft.com/office/officeart/2008/layout/SquareAccentList"/>
    <dgm:cxn modelId="{6C3BEDFC-2030-4E04-A2FD-C52DFBE1576B}" type="presParOf" srcId="{CF6E4E2B-3C0C-43D3-816A-3C28D3D9E068}" destId="{93F0A25E-AE60-43E7-A59D-75C0CCEF81EB}" srcOrd="1" destOrd="0" presId="urn:microsoft.com/office/officeart/2008/layout/SquareAccentList"/>
    <dgm:cxn modelId="{34F04C15-E6BF-49A2-9E86-0D1AF638637E}" type="presParOf" srcId="{93F0A25E-AE60-43E7-A59D-75C0CCEF81EB}" destId="{1FED5CA2-D3C9-4360-B31E-861559AF2A43}" srcOrd="0" destOrd="0" presId="urn:microsoft.com/office/officeart/2008/layout/SquareAccentList"/>
    <dgm:cxn modelId="{EEB266B3-8B2B-4AE4-BBC8-B75EEDF50DC2}" type="presParOf" srcId="{93F0A25E-AE60-43E7-A59D-75C0CCEF81EB}" destId="{02BE52C3-B072-44BE-B687-3D317D3A235E}" srcOrd="1" destOrd="0" presId="urn:microsoft.com/office/officeart/2008/layout/SquareAccentList"/>
    <dgm:cxn modelId="{7937CE9B-5AB5-4DAC-8BB7-3F2FDDA1EC77}" type="presParOf" srcId="{CF6E4E2B-3C0C-43D3-816A-3C28D3D9E068}" destId="{C66EE3EA-A982-4340-8A83-A10B66A54C8C}" srcOrd="2" destOrd="0" presId="urn:microsoft.com/office/officeart/2008/layout/SquareAccentList"/>
    <dgm:cxn modelId="{EC1AFB96-F786-4BC1-A737-AD635BF24722}" type="presParOf" srcId="{C66EE3EA-A982-4340-8A83-A10B66A54C8C}" destId="{F927AEFA-2BBE-48B1-903D-4D723E7160DA}" srcOrd="0" destOrd="0" presId="urn:microsoft.com/office/officeart/2008/layout/SquareAccentList"/>
    <dgm:cxn modelId="{7F273D1F-C638-4F69-9BD2-A79A0264EDCF}" type="presParOf" srcId="{C66EE3EA-A982-4340-8A83-A10B66A54C8C}" destId="{1947D559-FF63-451E-AB69-EA506547585D}" srcOrd="1" destOrd="0" presId="urn:microsoft.com/office/officeart/2008/layout/SquareAccentList"/>
    <dgm:cxn modelId="{6F897B7A-99F9-4C89-BD81-485BB7A29E84}" type="presParOf" srcId="{CF6E4E2B-3C0C-43D3-816A-3C28D3D9E068}" destId="{92A23D70-742E-4CCD-B927-7EA2645B43E1}" srcOrd="3" destOrd="0" presId="urn:microsoft.com/office/officeart/2008/layout/SquareAccentList"/>
    <dgm:cxn modelId="{2DF73FA6-8087-4CD2-8E56-5F8C1EE9932D}" type="presParOf" srcId="{92A23D70-742E-4CCD-B927-7EA2645B43E1}" destId="{DED667E2-F99F-4F76-B08D-2C26BABFDAEE}" srcOrd="0" destOrd="0" presId="urn:microsoft.com/office/officeart/2008/layout/SquareAccentList"/>
    <dgm:cxn modelId="{7AA0C6A6-7C08-49B3-A315-CA5D0AEA33A9}" type="presParOf" srcId="{92A23D70-742E-4CCD-B927-7EA2645B43E1}" destId="{02BDEA48-8F11-4638-B95D-D87D89FC2438}" srcOrd="1" destOrd="0" presId="urn:microsoft.com/office/officeart/2008/layout/SquareAccentList"/>
    <dgm:cxn modelId="{FEBA152A-2750-4A97-91A7-A9E36E6F63B6}" type="presParOf" srcId="{C5A1459C-B090-457F-81A2-71110BB55FC6}" destId="{1A9285E6-975B-4E01-A4AB-022DD6403E55}" srcOrd="3" destOrd="0" presId="urn:microsoft.com/office/officeart/2008/layout/SquareAccentList"/>
    <dgm:cxn modelId="{3AECF4A3-F36D-49AC-8A28-75065435B9C9}" type="presParOf" srcId="{1A9285E6-975B-4E01-A4AB-022DD6403E55}" destId="{0D150CFA-2880-4D7D-A0B1-FB2E0CBDDF4F}" srcOrd="0" destOrd="0" presId="urn:microsoft.com/office/officeart/2008/layout/SquareAccentList"/>
    <dgm:cxn modelId="{E4DEBDAF-288B-4F9D-98BB-6E8760063147}" type="presParOf" srcId="{0D150CFA-2880-4D7D-A0B1-FB2E0CBDDF4F}" destId="{C4CFB451-9CBC-460F-B7B0-C29FF11DA0C0}" srcOrd="0" destOrd="0" presId="urn:microsoft.com/office/officeart/2008/layout/SquareAccentList"/>
    <dgm:cxn modelId="{A47C4182-AAFA-4349-93EF-A9D9237864F0}" type="presParOf" srcId="{0D150CFA-2880-4D7D-A0B1-FB2E0CBDDF4F}" destId="{8D6B4612-BDE7-4EAE-B3A4-C006221C24B6}" srcOrd="1" destOrd="0" presId="urn:microsoft.com/office/officeart/2008/layout/SquareAccentList"/>
    <dgm:cxn modelId="{A1F4C666-8DAC-4A3A-9D86-A643CEDDB860}" type="presParOf" srcId="{0D150CFA-2880-4D7D-A0B1-FB2E0CBDDF4F}" destId="{3124FE6A-4F72-4284-B608-F68A6536EF93}" srcOrd="2" destOrd="0" presId="urn:microsoft.com/office/officeart/2008/layout/SquareAccentList"/>
    <dgm:cxn modelId="{7B9414E7-26EA-4E69-86D4-D7F2AFA7F0AD}" type="presParOf" srcId="{1A9285E6-975B-4E01-A4AB-022DD6403E55}" destId="{587C658F-C9DA-4AF6-B77A-79CF862492A9}" srcOrd="1" destOrd="0" presId="urn:microsoft.com/office/officeart/2008/layout/SquareAccentList"/>
    <dgm:cxn modelId="{1ACCC632-AD9D-4C1A-8A49-BE3A816A012A}" type="presParOf" srcId="{587C658F-C9DA-4AF6-B77A-79CF862492A9}" destId="{2357C2EF-D407-4466-9C14-91F5C7B2A771}" srcOrd="0" destOrd="0" presId="urn:microsoft.com/office/officeart/2008/layout/SquareAccentList"/>
    <dgm:cxn modelId="{F7699FCA-67F7-4F05-8B07-166C8F8D44C6}" type="presParOf" srcId="{2357C2EF-D407-4466-9C14-91F5C7B2A771}" destId="{9941EB8B-11AB-4DE8-AE57-F2EA982DCFCA}" srcOrd="0" destOrd="0" presId="urn:microsoft.com/office/officeart/2008/layout/SquareAccentList"/>
    <dgm:cxn modelId="{E695BDCF-5E8B-4B93-9D54-451D2799757C}" type="presParOf" srcId="{2357C2EF-D407-4466-9C14-91F5C7B2A771}" destId="{E94AE9B1-8D14-4B67-81A6-6065C9E97098}" srcOrd="1" destOrd="0" presId="urn:microsoft.com/office/officeart/2008/layout/SquareAccentList"/>
    <dgm:cxn modelId="{BEDA2F57-AAB9-47C2-B225-87E114A98FA1}" type="presParOf" srcId="{587C658F-C9DA-4AF6-B77A-79CF862492A9}" destId="{908D689B-74D3-4DF2-B0EB-F96A330DF604}" srcOrd="1" destOrd="0" presId="urn:microsoft.com/office/officeart/2008/layout/SquareAccentList"/>
    <dgm:cxn modelId="{29792A42-7FF4-4B39-8EDE-D84FBAD6C755}" type="presParOf" srcId="{908D689B-74D3-4DF2-B0EB-F96A330DF604}" destId="{BD9D6A15-91BD-445F-B44F-C83A3CC42A77}" srcOrd="0" destOrd="0" presId="urn:microsoft.com/office/officeart/2008/layout/SquareAccentList"/>
    <dgm:cxn modelId="{DE7879E7-A609-4CB1-B17E-7D41D8B7AD2D}" type="presParOf" srcId="{908D689B-74D3-4DF2-B0EB-F96A330DF604}" destId="{B383AA54-749A-448B-8184-774C979B6C44}" srcOrd="1" destOrd="0" presId="urn:microsoft.com/office/officeart/2008/layout/SquareAccentList"/>
    <dgm:cxn modelId="{F1B62D26-E6C1-4AA2-8B21-CEC97431F9FE}" type="presParOf" srcId="{587C658F-C9DA-4AF6-B77A-79CF862492A9}" destId="{476367F9-640F-4F1D-883E-BEDBBEFF3E07}" srcOrd="2" destOrd="0" presId="urn:microsoft.com/office/officeart/2008/layout/SquareAccentList"/>
    <dgm:cxn modelId="{3DE497FE-2D35-4EED-8AB6-FF8FA222453A}" type="presParOf" srcId="{476367F9-640F-4F1D-883E-BEDBBEFF3E07}" destId="{12EB6DC9-7AC8-45D1-B20A-87C967B7F0FA}" srcOrd="0" destOrd="0" presId="urn:microsoft.com/office/officeart/2008/layout/SquareAccentList"/>
    <dgm:cxn modelId="{5A0E0101-8BF4-4C35-91C2-D22E57471697}" type="presParOf" srcId="{476367F9-640F-4F1D-883E-BEDBBEFF3E07}" destId="{B99A833B-4561-4E76-977F-736EA14C1ABC}" srcOrd="1" destOrd="0" presId="urn:microsoft.com/office/officeart/2008/layout/SquareAccentList"/>
    <dgm:cxn modelId="{163F8BC9-ADAF-4AE0-AE9D-9F602AC2C675}" type="presParOf" srcId="{587C658F-C9DA-4AF6-B77A-79CF862492A9}" destId="{748D30D4-3B4D-4D2B-B4C3-484F06CB0D78}" srcOrd="3" destOrd="0" presId="urn:microsoft.com/office/officeart/2008/layout/SquareAccentList"/>
    <dgm:cxn modelId="{9B2DE932-5707-4519-9BAE-EA3C58A87519}" type="presParOf" srcId="{748D30D4-3B4D-4D2B-B4C3-484F06CB0D78}" destId="{8E23D016-01E8-4141-80E9-977F630A23EA}" srcOrd="0" destOrd="0" presId="urn:microsoft.com/office/officeart/2008/layout/SquareAccentList"/>
    <dgm:cxn modelId="{0F229F26-41B0-4E25-A512-2DA6033C247A}" type="presParOf" srcId="{748D30D4-3B4D-4D2B-B4C3-484F06CB0D78}" destId="{4F3FBFE2-D199-41E2-A99E-2612F9042C4E}" srcOrd="1" destOrd="0" presId="urn:microsoft.com/office/officeart/2008/layout/SquareAccentList"/>
    <dgm:cxn modelId="{E9607914-F847-411D-AABE-8981F04A145F}" type="presParOf" srcId="{587C658F-C9DA-4AF6-B77A-79CF862492A9}" destId="{271274DE-C57C-4412-A46B-B10B367B5892}" srcOrd="4" destOrd="0" presId="urn:microsoft.com/office/officeart/2008/layout/SquareAccentList"/>
    <dgm:cxn modelId="{E339BC7A-BF59-473A-A881-3D6D379F2DEB}" type="presParOf" srcId="{271274DE-C57C-4412-A46B-B10B367B5892}" destId="{6F7BBDAF-3FD5-48CB-B6FC-C449DE1A0E66}" srcOrd="0" destOrd="0" presId="urn:microsoft.com/office/officeart/2008/layout/SquareAccentList"/>
    <dgm:cxn modelId="{7BDFF3DC-6931-499F-A044-B9E7BA1D7408}" type="presParOf" srcId="{271274DE-C57C-4412-A46B-B10B367B5892}" destId="{6A38F8C3-E52D-478A-8FD9-409788C047A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542DE67-6F71-48CC-A8AB-A28D2F959E9D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CF00D7-F6D2-4852-A6BC-64EF4D6FD569}">
      <dgm:prSet phldrT="[Text]"/>
      <dgm:spPr/>
      <dgm:t>
        <a:bodyPr/>
        <a:lstStyle/>
        <a:p>
          <a:r>
            <a:rPr lang="en-US" dirty="0"/>
            <a:t>Azure SQLDB</a:t>
          </a:r>
        </a:p>
      </dgm:t>
    </dgm:pt>
    <dgm:pt modelId="{4B6B867D-9B99-4A23-A3B2-C882EC019CFE}" type="parTrans" cxnId="{2119661E-664F-4A4B-94F6-013859F3A90A}">
      <dgm:prSet/>
      <dgm:spPr/>
      <dgm:t>
        <a:bodyPr/>
        <a:lstStyle/>
        <a:p>
          <a:endParaRPr lang="en-US"/>
        </a:p>
      </dgm:t>
    </dgm:pt>
    <dgm:pt modelId="{1B649512-9282-4E35-9675-90A59A170C43}" type="sibTrans" cxnId="{2119661E-664F-4A4B-94F6-013859F3A90A}">
      <dgm:prSet/>
      <dgm:spPr/>
      <dgm:t>
        <a:bodyPr/>
        <a:lstStyle/>
        <a:p>
          <a:endParaRPr lang="en-US"/>
        </a:p>
      </dgm:t>
    </dgm:pt>
    <dgm:pt modelId="{0A1A7308-8815-4858-8EEF-9358D9EB21BA}">
      <dgm:prSet phldrT="[Text]"/>
      <dgm:spPr/>
      <dgm:t>
        <a:bodyPr/>
        <a:lstStyle/>
        <a:p>
          <a:r>
            <a:rPr lang="en-US" dirty="0"/>
            <a:t>App Services</a:t>
          </a:r>
        </a:p>
      </dgm:t>
    </dgm:pt>
    <dgm:pt modelId="{1BFD7913-1580-4EF3-91B2-8453D468587D}" type="parTrans" cxnId="{571437AC-671B-4980-87A9-557E8953D1E6}">
      <dgm:prSet/>
      <dgm:spPr/>
      <dgm:t>
        <a:bodyPr/>
        <a:lstStyle/>
        <a:p>
          <a:endParaRPr lang="en-US"/>
        </a:p>
      </dgm:t>
    </dgm:pt>
    <dgm:pt modelId="{660AF302-318C-4CEA-AB68-E7BA599D30F6}" type="sibTrans" cxnId="{571437AC-671B-4980-87A9-557E8953D1E6}">
      <dgm:prSet/>
      <dgm:spPr/>
      <dgm:t>
        <a:bodyPr/>
        <a:lstStyle/>
        <a:p>
          <a:endParaRPr lang="en-US"/>
        </a:p>
      </dgm:t>
    </dgm:pt>
    <dgm:pt modelId="{9C9500CC-299A-4914-86B0-215B7D4B6406}">
      <dgm:prSet phldrT="[Text]"/>
      <dgm:spPr/>
      <dgm:t>
        <a:bodyPr/>
        <a:lstStyle/>
        <a:p>
          <a:r>
            <a:rPr lang="en-US" dirty="0"/>
            <a:t>Kubernetes</a:t>
          </a:r>
        </a:p>
      </dgm:t>
    </dgm:pt>
    <dgm:pt modelId="{C154340A-740D-4419-8C02-32FCB41E3751}" type="parTrans" cxnId="{9971E3E6-01C8-42A8-8D7F-420E9C6DAADC}">
      <dgm:prSet/>
      <dgm:spPr/>
      <dgm:t>
        <a:bodyPr/>
        <a:lstStyle/>
        <a:p>
          <a:endParaRPr lang="en-US"/>
        </a:p>
      </dgm:t>
    </dgm:pt>
    <dgm:pt modelId="{EF72EF78-F2C0-4669-B981-A73C5265A326}" type="sibTrans" cxnId="{9971E3E6-01C8-42A8-8D7F-420E9C6DAADC}">
      <dgm:prSet/>
      <dgm:spPr/>
      <dgm:t>
        <a:bodyPr/>
        <a:lstStyle/>
        <a:p>
          <a:endParaRPr lang="en-US"/>
        </a:p>
      </dgm:t>
    </dgm:pt>
    <dgm:pt modelId="{1CBB84F5-688A-4B4D-ACCF-6DED97B21D3E}">
      <dgm:prSet phldrT="[Text]"/>
      <dgm:spPr/>
      <dgm:t>
        <a:bodyPr/>
        <a:lstStyle/>
        <a:p>
          <a:r>
            <a:rPr lang="en-US" dirty="0"/>
            <a:t>Virtual Machine (On Prem and in the cloud)</a:t>
          </a:r>
        </a:p>
      </dgm:t>
    </dgm:pt>
    <dgm:pt modelId="{BE474BFE-CF05-44C1-8082-DEF02CDBE444}" type="parTrans" cxnId="{CE2B017B-5E35-4451-BA42-7B7119E87534}">
      <dgm:prSet/>
      <dgm:spPr/>
      <dgm:t>
        <a:bodyPr/>
        <a:lstStyle/>
        <a:p>
          <a:endParaRPr lang="en-US"/>
        </a:p>
      </dgm:t>
    </dgm:pt>
    <dgm:pt modelId="{84513C11-C57B-4131-B298-9B64CB9EF2A4}" type="sibTrans" cxnId="{CE2B017B-5E35-4451-BA42-7B7119E87534}">
      <dgm:prSet/>
      <dgm:spPr/>
      <dgm:t>
        <a:bodyPr/>
        <a:lstStyle/>
        <a:p>
          <a:endParaRPr lang="en-US"/>
        </a:p>
      </dgm:t>
    </dgm:pt>
    <dgm:pt modelId="{1335AF72-78AD-4349-A67B-5007ABD9A3FF}" type="pres">
      <dgm:prSet presAssocID="{9542DE67-6F71-48CC-A8AB-A28D2F959E9D}" presName="Name0" presStyleCnt="0">
        <dgm:presLayoutVars>
          <dgm:chMax/>
          <dgm:chPref/>
          <dgm:dir/>
        </dgm:presLayoutVars>
      </dgm:prSet>
      <dgm:spPr/>
    </dgm:pt>
    <dgm:pt modelId="{E1F3C41B-44B0-44E2-BBD7-0B06FF169CE6}" type="pres">
      <dgm:prSet presAssocID="{F6CF00D7-F6D2-4852-A6BC-64EF4D6FD569}" presName="parenttextcomposite" presStyleCnt="0"/>
      <dgm:spPr/>
    </dgm:pt>
    <dgm:pt modelId="{5F0CDED6-9907-4AB9-BF8B-DD679B8BC90E}" type="pres">
      <dgm:prSet presAssocID="{F6CF00D7-F6D2-4852-A6BC-64EF4D6FD569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4D4734C5-C688-48D8-823A-2F3C86B22342}" type="pres">
      <dgm:prSet presAssocID="{F6CF00D7-F6D2-4852-A6BC-64EF4D6FD569}" presName="parallelogramComposite" presStyleCnt="0"/>
      <dgm:spPr/>
    </dgm:pt>
    <dgm:pt modelId="{603C969E-0E71-4BD4-A133-63E675F7BA87}" type="pres">
      <dgm:prSet presAssocID="{F6CF00D7-F6D2-4852-A6BC-64EF4D6FD569}" presName="parallelogram1" presStyleLbl="alignNode1" presStyleIdx="0" presStyleCnt="28"/>
      <dgm:spPr/>
    </dgm:pt>
    <dgm:pt modelId="{AD985923-843E-45DA-960A-8D9A43921A15}" type="pres">
      <dgm:prSet presAssocID="{F6CF00D7-F6D2-4852-A6BC-64EF4D6FD569}" presName="parallelogram2" presStyleLbl="alignNode1" presStyleIdx="1" presStyleCnt="28"/>
      <dgm:spPr/>
    </dgm:pt>
    <dgm:pt modelId="{DC1F92C0-D8BB-4A88-B594-3E2A967CEEED}" type="pres">
      <dgm:prSet presAssocID="{F6CF00D7-F6D2-4852-A6BC-64EF4D6FD569}" presName="parallelogram3" presStyleLbl="alignNode1" presStyleIdx="2" presStyleCnt="28"/>
      <dgm:spPr/>
    </dgm:pt>
    <dgm:pt modelId="{B4B553F2-D570-4557-8FD1-1EE661C6CEC3}" type="pres">
      <dgm:prSet presAssocID="{F6CF00D7-F6D2-4852-A6BC-64EF4D6FD569}" presName="parallelogram4" presStyleLbl="alignNode1" presStyleIdx="3" presStyleCnt="28"/>
      <dgm:spPr/>
    </dgm:pt>
    <dgm:pt modelId="{4C6C3F7E-8192-46B6-A1F0-22688DD0885F}" type="pres">
      <dgm:prSet presAssocID="{F6CF00D7-F6D2-4852-A6BC-64EF4D6FD569}" presName="parallelogram5" presStyleLbl="alignNode1" presStyleIdx="4" presStyleCnt="28"/>
      <dgm:spPr/>
    </dgm:pt>
    <dgm:pt modelId="{AA90616C-F5EA-42B1-96E3-89F389402F5B}" type="pres">
      <dgm:prSet presAssocID="{F6CF00D7-F6D2-4852-A6BC-64EF4D6FD569}" presName="parallelogram6" presStyleLbl="alignNode1" presStyleIdx="5" presStyleCnt="28"/>
      <dgm:spPr/>
    </dgm:pt>
    <dgm:pt modelId="{53C84E7B-49F8-4FB8-AF8B-DAE0E5334B74}" type="pres">
      <dgm:prSet presAssocID="{F6CF00D7-F6D2-4852-A6BC-64EF4D6FD569}" presName="parallelogram7" presStyleLbl="alignNode1" presStyleIdx="6" presStyleCnt="28"/>
      <dgm:spPr/>
    </dgm:pt>
    <dgm:pt modelId="{75F67053-DFF7-4F30-8955-6BBEDCAA634C}" type="pres">
      <dgm:prSet presAssocID="{1B649512-9282-4E35-9675-90A59A170C43}" presName="sibTrans" presStyleCnt="0"/>
      <dgm:spPr/>
    </dgm:pt>
    <dgm:pt modelId="{BBE7B7B6-FAC4-4CB9-AB51-AB56F90C6667}" type="pres">
      <dgm:prSet presAssocID="{0A1A7308-8815-4858-8EEF-9358D9EB21BA}" presName="parenttextcomposite" presStyleCnt="0"/>
      <dgm:spPr/>
    </dgm:pt>
    <dgm:pt modelId="{A41E17F1-D577-4F18-B1DC-951FEDE4959B}" type="pres">
      <dgm:prSet presAssocID="{0A1A7308-8815-4858-8EEF-9358D9EB21BA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DEED0FE6-C46E-418D-8819-7C02C98645AD}" type="pres">
      <dgm:prSet presAssocID="{0A1A7308-8815-4858-8EEF-9358D9EB21BA}" presName="parallelogramComposite" presStyleCnt="0"/>
      <dgm:spPr/>
    </dgm:pt>
    <dgm:pt modelId="{2310C0C5-85E8-4AF0-A645-0A69B6F75C76}" type="pres">
      <dgm:prSet presAssocID="{0A1A7308-8815-4858-8EEF-9358D9EB21BA}" presName="parallelogram1" presStyleLbl="alignNode1" presStyleIdx="7" presStyleCnt="28"/>
      <dgm:spPr/>
    </dgm:pt>
    <dgm:pt modelId="{62BE7D22-2A10-46EA-B5B2-4C1E405EA4FA}" type="pres">
      <dgm:prSet presAssocID="{0A1A7308-8815-4858-8EEF-9358D9EB21BA}" presName="parallelogram2" presStyleLbl="alignNode1" presStyleIdx="8" presStyleCnt="28"/>
      <dgm:spPr/>
    </dgm:pt>
    <dgm:pt modelId="{C77CC319-8F5A-4406-A9E3-5DA76D7EA9A2}" type="pres">
      <dgm:prSet presAssocID="{0A1A7308-8815-4858-8EEF-9358D9EB21BA}" presName="parallelogram3" presStyleLbl="alignNode1" presStyleIdx="9" presStyleCnt="28"/>
      <dgm:spPr/>
    </dgm:pt>
    <dgm:pt modelId="{C2E667F7-9FA5-47D8-9354-6F987D1D054B}" type="pres">
      <dgm:prSet presAssocID="{0A1A7308-8815-4858-8EEF-9358D9EB21BA}" presName="parallelogram4" presStyleLbl="alignNode1" presStyleIdx="10" presStyleCnt="28"/>
      <dgm:spPr/>
    </dgm:pt>
    <dgm:pt modelId="{E35B79C3-66AF-4AE2-80F8-64F5AA843D10}" type="pres">
      <dgm:prSet presAssocID="{0A1A7308-8815-4858-8EEF-9358D9EB21BA}" presName="parallelogram5" presStyleLbl="alignNode1" presStyleIdx="11" presStyleCnt="28"/>
      <dgm:spPr/>
    </dgm:pt>
    <dgm:pt modelId="{3C01FF36-AC9F-4666-9BA9-93D78E63486F}" type="pres">
      <dgm:prSet presAssocID="{0A1A7308-8815-4858-8EEF-9358D9EB21BA}" presName="parallelogram6" presStyleLbl="alignNode1" presStyleIdx="12" presStyleCnt="28"/>
      <dgm:spPr/>
    </dgm:pt>
    <dgm:pt modelId="{EF70F4D1-D295-4443-8613-432B5FD1C35F}" type="pres">
      <dgm:prSet presAssocID="{0A1A7308-8815-4858-8EEF-9358D9EB21BA}" presName="parallelogram7" presStyleLbl="alignNode1" presStyleIdx="13" presStyleCnt="28"/>
      <dgm:spPr/>
    </dgm:pt>
    <dgm:pt modelId="{15912289-06EA-4CEB-85BB-22ED8F6603BA}" type="pres">
      <dgm:prSet presAssocID="{660AF302-318C-4CEA-AB68-E7BA599D30F6}" presName="sibTrans" presStyleCnt="0"/>
      <dgm:spPr/>
    </dgm:pt>
    <dgm:pt modelId="{CA89D5DC-2B33-484E-ABD7-3AAB09150289}" type="pres">
      <dgm:prSet presAssocID="{9C9500CC-299A-4914-86B0-215B7D4B6406}" presName="parenttextcomposite" presStyleCnt="0"/>
      <dgm:spPr/>
    </dgm:pt>
    <dgm:pt modelId="{8D9212AD-B0DF-4F10-A014-02A9DFD1AFAF}" type="pres">
      <dgm:prSet presAssocID="{9C9500CC-299A-4914-86B0-215B7D4B6406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2B8F6518-5D3A-4392-95D4-D2E8C69333F9}" type="pres">
      <dgm:prSet presAssocID="{9C9500CC-299A-4914-86B0-215B7D4B6406}" presName="parallelogramComposite" presStyleCnt="0"/>
      <dgm:spPr/>
    </dgm:pt>
    <dgm:pt modelId="{6048853B-F9AE-4B79-BE2F-A0B01011221B}" type="pres">
      <dgm:prSet presAssocID="{9C9500CC-299A-4914-86B0-215B7D4B6406}" presName="parallelogram1" presStyleLbl="alignNode1" presStyleIdx="14" presStyleCnt="28"/>
      <dgm:spPr/>
    </dgm:pt>
    <dgm:pt modelId="{F4F40784-1DF5-41D0-9D5F-7A6518163326}" type="pres">
      <dgm:prSet presAssocID="{9C9500CC-299A-4914-86B0-215B7D4B6406}" presName="parallelogram2" presStyleLbl="alignNode1" presStyleIdx="15" presStyleCnt="28"/>
      <dgm:spPr/>
    </dgm:pt>
    <dgm:pt modelId="{E68978F4-D33B-43A3-99D0-2C188BD02D36}" type="pres">
      <dgm:prSet presAssocID="{9C9500CC-299A-4914-86B0-215B7D4B6406}" presName="parallelogram3" presStyleLbl="alignNode1" presStyleIdx="16" presStyleCnt="28"/>
      <dgm:spPr/>
    </dgm:pt>
    <dgm:pt modelId="{079AC68E-CD0D-4441-8BA6-778073114210}" type="pres">
      <dgm:prSet presAssocID="{9C9500CC-299A-4914-86B0-215B7D4B6406}" presName="parallelogram4" presStyleLbl="alignNode1" presStyleIdx="17" presStyleCnt="28"/>
      <dgm:spPr/>
    </dgm:pt>
    <dgm:pt modelId="{2403E0B8-3516-4CF1-8711-8665654543D6}" type="pres">
      <dgm:prSet presAssocID="{9C9500CC-299A-4914-86B0-215B7D4B6406}" presName="parallelogram5" presStyleLbl="alignNode1" presStyleIdx="18" presStyleCnt="28"/>
      <dgm:spPr/>
    </dgm:pt>
    <dgm:pt modelId="{0AC2AE61-8F12-4B97-9DD9-B7535684BD32}" type="pres">
      <dgm:prSet presAssocID="{9C9500CC-299A-4914-86B0-215B7D4B6406}" presName="parallelogram6" presStyleLbl="alignNode1" presStyleIdx="19" presStyleCnt="28"/>
      <dgm:spPr/>
    </dgm:pt>
    <dgm:pt modelId="{D714C073-C7D2-4751-9404-63644E2FB623}" type="pres">
      <dgm:prSet presAssocID="{9C9500CC-299A-4914-86B0-215B7D4B6406}" presName="parallelogram7" presStyleLbl="alignNode1" presStyleIdx="20" presStyleCnt="28"/>
      <dgm:spPr/>
    </dgm:pt>
    <dgm:pt modelId="{72B00415-BD47-41AD-A302-C003C5F05142}" type="pres">
      <dgm:prSet presAssocID="{EF72EF78-F2C0-4669-B981-A73C5265A326}" presName="sibTrans" presStyleCnt="0"/>
      <dgm:spPr/>
    </dgm:pt>
    <dgm:pt modelId="{F821E243-183F-4A54-A0EF-6B8935067161}" type="pres">
      <dgm:prSet presAssocID="{1CBB84F5-688A-4B4D-ACCF-6DED97B21D3E}" presName="parenttextcomposite" presStyleCnt="0"/>
      <dgm:spPr/>
    </dgm:pt>
    <dgm:pt modelId="{2F548434-2040-4E6B-970F-78241F7596D9}" type="pres">
      <dgm:prSet presAssocID="{1CBB84F5-688A-4B4D-ACCF-6DED97B21D3E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D072F763-2965-4910-895D-FC0792D8477F}" type="pres">
      <dgm:prSet presAssocID="{1CBB84F5-688A-4B4D-ACCF-6DED97B21D3E}" presName="parallelogramComposite" presStyleCnt="0"/>
      <dgm:spPr/>
    </dgm:pt>
    <dgm:pt modelId="{AE96C4AA-AE5F-431F-99D6-DD406DEAB11F}" type="pres">
      <dgm:prSet presAssocID="{1CBB84F5-688A-4B4D-ACCF-6DED97B21D3E}" presName="parallelogram1" presStyleLbl="alignNode1" presStyleIdx="21" presStyleCnt="28"/>
      <dgm:spPr/>
    </dgm:pt>
    <dgm:pt modelId="{B97816A0-4541-4E99-85AC-DFA94ADC1DA0}" type="pres">
      <dgm:prSet presAssocID="{1CBB84F5-688A-4B4D-ACCF-6DED97B21D3E}" presName="parallelogram2" presStyleLbl="alignNode1" presStyleIdx="22" presStyleCnt="28"/>
      <dgm:spPr/>
    </dgm:pt>
    <dgm:pt modelId="{A89D3421-C8C9-4015-BA9A-262D76C397C4}" type="pres">
      <dgm:prSet presAssocID="{1CBB84F5-688A-4B4D-ACCF-6DED97B21D3E}" presName="parallelogram3" presStyleLbl="alignNode1" presStyleIdx="23" presStyleCnt="28"/>
      <dgm:spPr/>
    </dgm:pt>
    <dgm:pt modelId="{70006E42-0E2F-4618-BF78-EA057FD25D88}" type="pres">
      <dgm:prSet presAssocID="{1CBB84F5-688A-4B4D-ACCF-6DED97B21D3E}" presName="parallelogram4" presStyleLbl="alignNode1" presStyleIdx="24" presStyleCnt="28"/>
      <dgm:spPr/>
    </dgm:pt>
    <dgm:pt modelId="{A6903CFE-C86C-4D49-BCAA-7794082944D8}" type="pres">
      <dgm:prSet presAssocID="{1CBB84F5-688A-4B4D-ACCF-6DED97B21D3E}" presName="parallelogram5" presStyleLbl="alignNode1" presStyleIdx="25" presStyleCnt="28"/>
      <dgm:spPr/>
    </dgm:pt>
    <dgm:pt modelId="{A563503B-7981-4B1A-AD1C-07DDD73C6128}" type="pres">
      <dgm:prSet presAssocID="{1CBB84F5-688A-4B4D-ACCF-6DED97B21D3E}" presName="parallelogram6" presStyleLbl="alignNode1" presStyleIdx="26" presStyleCnt="28"/>
      <dgm:spPr/>
    </dgm:pt>
    <dgm:pt modelId="{D300B6AA-E414-49A9-92A4-55CDD61DC077}" type="pres">
      <dgm:prSet presAssocID="{1CBB84F5-688A-4B4D-ACCF-6DED97B21D3E}" presName="parallelogram7" presStyleLbl="alignNode1" presStyleIdx="27" presStyleCnt="28"/>
      <dgm:spPr/>
    </dgm:pt>
  </dgm:ptLst>
  <dgm:cxnLst>
    <dgm:cxn modelId="{04C40606-0A6D-4F8D-AAB2-980DD1255013}" type="presOf" srcId="{F6CF00D7-F6D2-4852-A6BC-64EF4D6FD569}" destId="{5F0CDED6-9907-4AB9-BF8B-DD679B8BC90E}" srcOrd="0" destOrd="0" presId="urn:microsoft.com/office/officeart/2008/layout/VerticalAccentList"/>
    <dgm:cxn modelId="{84004518-37E3-4E35-8005-652AF3BB872C}" type="presOf" srcId="{0A1A7308-8815-4858-8EEF-9358D9EB21BA}" destId="{A41E17F1-D577-4F18-B1DC-951FEDE4959B}" srcOrd="0" destOrd="0" presId="urn:microsoft.com/office/officeart/2008/layout/VerticalAccentList"/>
    <dgm:cxn modelId="{2119661E-664F-4A4B-94F6-013859F3A90A}" srcId="{9542DE67-6F71-48CC-A8AB-A28D2F959E9D}" destId="{F6CF00D7-F6D2-4852-A6BC-64EF4D6FD569}" srcOrd="0" destOrd="0" parTransId="{4B6B867D-9B99-4A23-A3B2-C882EC019CFE}" sibTransId="{1B649512-9282-4E35-9675-90A59A170C43}"/>
    <dgm:cxn modelId="{CE2B017B-5E35-4451-BA42-7B7119E87534}" srcId="{9542DE67-6F71-48CC-A8AB-A28D2F959E9D}" destId="{1CBB84F5-688A-4B4D-ACCF-6DED97B21D3E}" srcOrd="3" destOrd="0" parTransId="{BE474BFE-CF05-44C1-8082-DEF02CDBE444}" sibTransId="{84513C11-C57B-4131-B298-9B64CB9EF2A4}"/>
    <dgm:cxn modelId="{7DB91B94-8953-4414-9839-B8BA4E4658EA}" type="presOf" srcId="{9C9500CC-299A-4914-86B0-215B7D4B6406}" destId="{8D9212AD-B0DF-4F10-A014-02A9DFD1AFAF}" srcOrd="0" destOrd="0" presId="urn:microsoft.com/office/officeart/2008/layout/VerticalAccentList"/>
    <dgm:cxn modelId="{571437AC-671B-4980-87A9-557E8953D1E6}" srcId="{9542DE67-6F71-48CC-A8AB-A28D2F959E9D}" destId="{0A1A7308-8815-4858-8EEF-9358D9EB21BA}" srcOrd="1" destOrd="0" parTransId="{1BFD7913-1580-4EF3-91B2-8453D468587D}" sibTransId="{660AF302-318C-4CEA-AB68-E7BA599D30F6}"/>
    <dgm:cxn modelId="{8DD75CDA-24F6-4A03-B9F6-0893BECA0507}" type="presOf" srcId="{9542DE67-6F71-48CC-A8AB-A28D2F959E9D}" destId="{1335AF72-78AD-4349-A67B-5007ABD9A3FF}" srcOrd="0" destOrd="0" presId="urn:microsoft.com/office/officeart/2008/layout/VerticalAccentList"/>
    <dgm:cxn modelId="{9971E3E6-01C8-42A8-8D7F-420E9C6DAADC}" srcId="{9542DE67-6F71-48CC-A8AB-A28D2F959E9D}" destId="{9C9500CC-299A-4914-86B0-215B7D4B6406}" srcOrd="2" destOrd="0" parTransId="{C154340A-740D-4419-8C02-32FCB41E3751}" sibTransId="{EF72EF78-F2C0-4669-B981-A73C5265A326}"/>
    <dgm:cxn modelId="{8DB2ECFA-7FB8-4CD1-BCCB-FDDEA4CD4C2C}" type="presOf" srcId="{1CBB84F5-688A-4B4D-ACCF-6DED97B21D3E}" destId="{2F548434-2040-4E6B-970F-78241F7596D9}" srcOrd="0" destOrd="0" presId="urn:microsoft.com/office/officeart/2008/layout/VerticalAccentList"/>
    <dgm:cxn modelId="{C6DE84DC-524F-4F12-AD3E-6D45E7959ED0}" type="presParOf" srcId="{1335AF72-78AD-4349-A67B-5007ABD9A3FF}" destId="{E1F3C41B-44B0-44E2-BBD7-0B06FF169CE6}" srcOrd="0" destOrd="0" presId="urn:microsoft.com/office/officeart/2008/layout/VerticalAccentList"/>
    <dgm:cxn modelId="{2FBAADA4-83D1-4DB1-930F-2DBC2E152846}" type="presParOf" srcId="{E1F3C41B-44B0-44E2-BBD7-0B06FF169CE6}" destId="{5F0CDED6-9907-4AB9-BF8B-DD679B8BC90E}" srcOrd="0" destOrd="0" presId="urn:microsoft.com/office/officeart/2008/layout/VerticalAccentList"/>
    <dgm:cxn modelId="{528069CE-29B7-4B23-930F-CA2C835D5130}" type="presParOf" srcId="{1335AF72-78AD-4349-A67B-5007ABD9A3FF}" destId="{4D4734C5-C688-48D8-823A-2F3C86B22342}" srcOrd="1" destOrd="0" presId="urn:microsoft.com/office/officeart/2008/layout/VerticalAccentList"/>
    <dgm:cxn modelId="{919D6F81-5DA8-4A83-8867-1240397C8229}" type="presParOf" srcId="{4D4734C5-C688-48D8-823A-2F3C86B22342}" destId="{603C969E-0E71-4BD4-A133-63E675F7BA87}" srcOrd="0" destOrd="0" presId="urn:microsoft.com/office/officeart/2008/layout/VerticalAccentList"/>
    <dgm:cxn modelId="{CA26DE3F-7ED7-49CA-BBD1-19C673897D7B}" type="presParOf" srcId="{4D4734C5-C688-48D8-823A-2F3C86B22342}" destId="{AD985923-843E-45DA-960A-8D9A43921A15}" srcOrd="1" destOrd="0" presId="urn:microsoft.com/office/officeart/2008/layout/VerticalAccentList"/>
    <dgm:cxn modelId="{2DB3FCB1-4865-45D7-8C49-D5F3D4FBE051}" type="presParOf" srcId="{4D4734C5-C688-48D8-823A-2F3C86B22342}" destId="{DC1F92C0-D8BB-4A88-B594-3E2A967CEEED}" srcOrd="2" destOrd="0" presId="urn:microsoft.com/office/officeart/2008/layout/VerticalAccentList"/>
    <dgm:cxn modelId="{14256DC0-84B0-431E-AC16-258DFBAA0AD5}" type="presParOf" srcId="{4D4734C5-C688-48D8-823A-2F3C86B22342}" destId="{B4B553F2-D570-4557-8FD1-1EE661C6CEC3}" srcOrd="3" destOrd="0" presId="urn:microsoft.com/office/officeart/2008/layout/VerticalAccentList"/>
    <dgm:cxn modelId="{6CA2008B-FC90-4B0A-BFE6-8A2749E33278}" type="presParOf" srcId="{4D4734C5-C688-48D8-823A-2F3C86B22342}" destId="{4C6C3F7E-8192-46B6-A1F0-22688DD0885F}" srcOrd="4" destOrd="0" presId="urn:microsoft.com/office/officeart/2008/layout/VerticalAccentList"/>
    <dgm:cxn modelId="{2D5F61D3-254B-474B-B924-1E42A04865A7}" type="presParOf" srcId="{4D4734C5-C688-48D8-823A-2F3C86B22342}" destId="{AA90616C-F5EA-42B1-96E3-89F389402F5B}" srcOrd="5" destOrd="0" presId="urn:microsoft.com/office/officeart/2008/layout/VerticalAccentList"/>
    <dgm:cxn modelId="{E6AD8F01-350E-431A-943B-64149FC3A42B}" type="presParOf" srcId="{4D4734C5-C688-48D8-823A-2F3C86B22342}" destId="{53C84E7B-49F8-4FB8-AF8B-DAE0E5334B74}" srcOrd="6" destOrd="0" presId="urn:microsoft.com/office/officeart/2008/layout/VerticalAccentList"/>
    <dgm:cxn modelId="{3451C052-4FF6-4710-9B8D-C5639E9FADB8}" type="presParOf" srcId="{1335AF72-78AD-4349-A67B-5007ABD9A3FF}" destId="{75F67053-DFF7-4F30-8955-6BBEDCAA634C}" srcOrd="2" destOrd="0" presId="urn:microsoft.com/office/officeart/2008/layout/VerticalAccentList"/>
    <dgm:cxn modelId="{5539FC86-857E-4C8E-98AA-DA1F9DA46C9B}" type="presParOf" srcId="{1335AF72-78AD-4349-A67B-5007ABD9A3FF}" destId="{BBE7B7B6-FAC4-4CB9-AB51-AB56F90C6667}" srcOrd="3" destOrd="0" presId="urn:microsoft.com/office/officeart/2008/layout/VerticalAccentList"/>
    <dgm:cxn modelId="{6EF91005-FC2F-4900-A4AD-92FE21F79940}" type="presParOf" srcId="{BBE7B7B6-FAC4-4CB9-AB51-AB56F90C6667}" destId="{A41E17F1-D577-4F18-B1DC-951FEDE4959B}" srcOrd="0" destOrd="0" presId="urn:microsoft.com/office/officeart/2008/layout/VerticalAccentList"/>
    <dgm:cxn modelId="{3EBE0C51-5FC0-4B9B-9279-38F131184B84}" type="presParOf" srcId="{1335AF72-78AD-4349-A67B-5007ABD9A3FF}" destId="{DEED0FE6-C46E-418D-8819-7C02C98645AD}" srcOrd="4" destOrd="0" presId="urn:microsoft.com/office/officeart/2008/layout/VerticalAccentList"/>
    <dgm:cxn modelId="{32C835BC-0C42-4FCA-8A68-C852AC50955F}" type="presParOf" srcId="{DEED0FE6-C46E-418D-8819-7C02C98645AD}" destId="{2310C0C5-85E8-4AF0-A645-0A69B6F75C76}" srcOrd="0" destOrd="0" presId="urn:microsoft.com/office/officeart/2008/layout/VerticalAccentList"/>
    <dgm:cxn modelId="{9AAAD86A-3DF1-47C1-93C6-B46858C8B53C}" type="presParOf" srcId="{DEED0FE6-C46E-418D-8819-7C02C98645AD}" destId="{62BE7D22-2A10-46EA-B5B2-4C1E405EA4FA}" srcOrd="1" destOrd="0" presId="urn:microsoft.com/office/officeart/2008/layout/VerticalAccentList"/>
    <dgm:cxn modelId="{3B2CF8D4-E18F-4D27-97A2-9C2DB5A9DE5F}" type="presParOf" srcId="{DEED0FE6-C46E-418D-8819-7C02C98645AD}" destId="{C77CC319-8F5A-4406-A9E3-5DA76D7EA9A2}" srcOrd="2" destOrd="0" presId="urn:microsoft.com/office/officeart/2008/layout/VerticalAccentList"/>
    <dgm:cxn modelId="{48638A8C-45EB-4711-8755-B5A89A902D6F}" type="presParOf" srcId="{DEED0FE6-C46E-418D-8819-7C02C98645AD}" destId="{C2E667F7-9FA5-47D8-9354-6F987D1D054B}" srcOrd="3" destOrd="0" presId="urn:microsoft.com/office/officeart/2008/layout/VerticalAccentList"/>
    <dgm:cxn modelId="{D7A5D477-687B-417D-BC6D-DC50BCFA589E}" type="presParOf" srcId="{DEED0FE6-C46E-418D-8819-7C02C98645AD}" destId="{E35B79C3-66AF-4AE2-80F8-64F5AA843D10}" srcOrd="4" destOrd="0" presId="urn:microsoft.com/office/officeart/2008/layout/VerticalAccentList"/>
    <dgm:cxn modelId="{EA3FF878-69F8-4C2D-8391-034D8418694C}" type="presParOf" srcId="{DEED0FE6-C46E-418D-8819-7C02C98645AD}" destId="{3C01FF36-AC9F-4666-9BA9-93D78E63486F}" srcOrd="5" destOrd="0" presId="urn:microsoft.com/office/officeart/2008/layout/VerticalAccentList"/>
    <dgm:cxn modelId="{D5907874-60B7-448C-A093-F734210BD6F7}" type="presParOf" srcId="{DEED0FE6-C46E-418D-8819-7C02C98645AD}" destId="{EF70F4D1-D295-4443-8613-432B5FD1C35F}" srcOrd="6" destOrd="0" presId="urn:microsoft.com/office/officeart/2008/layout/VerticalAccentList"/>
    <dgm:cxn modelId="{54AD2A62-273A-4FA5-BCCC-5CD472F5E84F}" type="presParOf" srcId="{1335AF72-78AD-4349-A67B-5007ABD9A3FF}" destId="{15912289-06EA-4CEB-85BB-22ED8F6603BA}" srcOrd="5" destOrd="0" presId="urn:microsoft.com/office/officeart/2008/layout/VerticalAccentList"/>
    <dgm:cxn modelId="{D3E15399-E771-4574-882D-0CAE4048E9FB}" type="presParOf" srcId="{1335AF72-78AD-4349-A67B-5007ABD9A3FF}" destId="{CA89D5DC-2B33-484E-ABD7-3AAB09150289}" srcOrd="6" destOrd="0" presId="urn:microsoft.com/office/officeart/2008/layout/VerticalAccentList"/>
    <dgm:cxn modelId="{56E0E07D-5BDF-4158-BD29-6A82A39972D3}" type="presParOf" srcId="{CA89D5DC-2B33-484E-ABD7-3AAB09150289}" destId="{8D9212AD-B0DF-4F10-A014-02A9DFD1AFAF}" srcOrd="0" destOrd="0" presId="urn:microsoft.com/office/officeart/2008/layout/VerticalAccentList"/>
    <dgm:cxn modelId="{B78FC49B-133F-4B62-AF0C-35EDF8A6D7F0}" type="presParOf" srcId="{1335AF72-78AD-4349-A67B-5007ABD9A3FF}" destId="{2B8F6518-5D3A-4392-95D4-D2E8C69333F9}" srcOrd="7" destOrd="0" presId="urn:microsoft.com/office/officeart/2008/layout/VerticalAccentList"/>
    <dgm:cxn modelId="{98EA198B-5AAA-446A-872B-904D699682A5}" type="presParOf" srcId="{2B8F6518-5D3A-4392-95D4-D2E8C69333F9}" destId="{6048853B-F9AE-4B79-BE2F-A0B01011221B}" srcOrd="0" destOrd="0" presId="urn:microsoft.com/office/officeart/2008/layout/VerticalAccentList"/>
    <dgm:cxn modelId="{A9E3F147-97FF-400F-9C72-87B146769914}" type="presParOf" srcId="{2B8F6518-5D3A-4392-95D4-D2E8C69333F9}" destId="{F4F40784-1DF5-41D0-9D5F-7A6518163326}" srcOrd="1" destOrd="0" presId="urn:microsoft.com/office/officeart/2008/layout/VerticalAccentList"/>
    <dgm:cxn modelId="{069A240E-F8A2-4D25-AD28-4F1E30ED48A3}" type="presParOf" srcId="{2B8F6518-5D3A-4392-95D4-D2E8C69333F9}" destId="{E68978F4-D33B-43A3-99D0-2C188BD02D36}" srcOrd="2" destOrd="0" presId="urn:microsoft.com/office/officeart/2008/layout/VerticalAccentList"/>
    <dgm:cxn modelId="{DC2C0163-0490-4AD3-A9CB-006C82E9B884}" type="presParOf" srcId="{2B8F6518-5D3A-4392-95D4-D2E8C69333F9}" destId="{079AC68E-CD0D-4441-8BA6-778073114210}" srcOrd="3" destOrd="0" presId="urn:microsoft.com/office/officeart/2008/layout/VerticalAccentList"/>
    <dgm:cxn modelId="{F8949101-8C42-45DD-AE9B-0006C3CBEBCE}" type="presParOf" srcId="{2B8F6518-5D3A-4392-95D4-D2E8C69333F9}" destId="{2403E0B8-3516-4CF1-8711-8665654543D6}" srcOrd="4" destOrd="0" presId="urn:microsoft.com/office/officeart/2008/layout/VerticalAccentList"/>
    <dgm:cxn modelId="{9C0C5F72-6E9E-404F-95CB-CB5945F0F4EA}" type="presParOf" srcId="{2B8F6518-5D3A-4392-95D4-D2E8C69333F9}" destId="{0AC2AE61-8F12-4B97-9DD9-B7535684BD32}" srcOrd="5" destOrd="0" presId="urn:microsoft.com/office/officeart/2008/layout/VerticalAccentList"/>
    <dgm:cxn modelId="{6070269B-357D-4ED2-B9AB-BC5AC29BAD16}" type="presParOf" srcId="{2B8F6518-5D3A-4392-95D4-D2E8C69333F9}" destId="{D714C073-C7D2-4751-9404-63644E2FB623}" srcOrd="6" destOrd="0" presId="urn:microsoft.com/office/officeart/2008/layout/VerticalAccentList"/>
    <dgm:cxn modelId="{F5628428-56CE-4F81-9D86-D9F89851F845}" type="presParOf" srcId="{1335AF72-78AD-4349-A67B-5007ABD9A3FF}" destId="{72B00415-BD47-41AD-A302-C003C5F05142}" srcOrd="8" destOrd="0" presId="urn:microsoft.com/office/officeart/2008/layout/VerticalAccentList"/>
    <dgm:cxn modelId="{E5B18904-AD4B-4DF4-8882-3C63369A074B}" type="presParOf" srcId="{1335AF72-78AD-4349-A67B-5007ABD9A3FF}" destId="{F821E243-183F-4A54-A0EF-6B8935067161}" srcOrd="9" destOrd="0" presId="urn:microsoft.com/office/officeart/2008/layout/VerticalAccentList"/>
    <dgm:cxn modelId="{1390DC58-3413-4D41-801D-AFB02A530E5E}" type="presParOf" srcId="{F821E243-183F-4A54-A0EF-6B8935067161}" destId="{2F548434-2040-4E6B-970F-78241F7596D9}" srcOrd="0" destOrd="0" presId="urn:microsoft.com/office/officeart/2008/layout/VerticalAccentList"/>
    <dgm:cxn modelId="{3174E1F9-571F-40DE-9396-97B11844D089}" type="presParOf" srcId="{1335AF72-78AD-4349-A67B-5007ABD9A3FF}" destId="{D072F763-2965-4910-895D-FC0792D8477F}" srcOrd="10" destOrd="0" presId="urn:microsoft.com/office/officeart/2008/layout/VerticalAccentList"/>
    <dgm:cxn modelId="{CD517F55-AF3A-49FB-9E0B-F61A1C8B8C02}" type="presParOf" srcId="{D072F763-2965-4910-895D-FC0792D8477F}" destId="{AE96C4AA-AE5F-431F-99D6-DD406DEAB11F}" srcOrd="0" destOrd="0" presId="urn:microsoft.com/office/officeart/2008/layout/VerticalAccentList"/>
    <dgm:cxn modelId="{F32FF2B2-BCAA-40BD-82CB-BD4F79B7784C}" type="presParOf" srcId="{D072F763-2965-4910-895D-FC0792D8477F}" destId="{B97816A0-4541-4E99-85AC-DFA94ADC1DA0}" srcOrd="1" destOrd="0" presId="urn:microsoft.com/office/officeart/2008/layout/VerticalAccentList"/>
    <dgm:cxn modelId="{B4CEE1B9-EE53-4DAE-BCFC-AFBA06ED02C0}" type="presParOf" srcId="{D072F763-2965-4910-895D-FC0792D8477F}" destId="{A89D3421-C8C9-4015-BA9A-262D76C397C4}" srcOrd="2" destOrd="0" presId="urn:microsoft.com/office/officeart/2008/layout/VerticalAccentList"/>
    <dgm:cxn modelId="{73BE75C2-AAFB-435F-BF97-275DB1652AAA}" type="presParOf" srcId="{D072F763-2965-4910-895D-FC0792D8477F}" destId="{70006E42-0E2F-4618-BF78-EA057FD25D88}" srcOrd="3" destOrd="0" presId="urn:microsoft.com/office/officeart/2008/layout/VerticalAccentList"/>
    <dgm:cxn modelId="{B3B3FEDF-C223-4EB8-B96A-4F0EE0499465}" type="presParOf" srcId="{D072F763-2965-4910-895D-FC0792D8477F}" destId="{A6903CFE-C86C-4D49-BCAA-7794082944D8}" srcOrd="4" destOrd="0" presId="urn:microsoft.com/office/officeart/2008/layout/VerticalAccentList"/>
    <dgm:cxn modelId="{F7AC1FBA-9321-42F2-99D4-16B8C4BEF333}" type="presParOf" srcId="{D072F763-2965-4910-895D-FC0792D8477F}" destId="{A563503B-7981-4B1A-AD1C-07DDD73C6128}" srcOrd="5" destOrd="0" presId="urn:microsoft.com/office/officeart/2008/layout/VerticalAccentList"/>
    <dgm:cxn modelId="{5F62CC94-3C96-4F14-ACAA-19584ED1638D}" type="presParOf" srcId="{D072F763-2965-4910-895D-FC0792D8477F}" destId="{D300B6AA-E414-49A9-92A4-55CDD61DC077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56BD752-BF7F-4862-B9B0-4CCF9497D1B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8E1D6F-BF9E-4A73-8550-7A08673DF8BD}">
      <dgm:prSet phldrT="[Text]"/>
      <dgm:spPr/>
      <dgm:t>
        <a:bodyPr/>
        <a:lstStyle/>
        <a:p>
          <a:r>
            <a:rPr lang="en-US" dirty="0" err="1"/>
            <a:t>RunOnce</a:t>
          </a:r>
          <a:endParaRPr lang="en-US" dirty="0"/>
        </a:p>
      </dgm:t>
    </dgm:pt>
    <dgm:pt modelId="{519CDD63-013B-4D50-9D5A-2F0A0F629E1F}" type="parTrans" cxnId="{B9148DB7-1A36-4A40-AABC-8060E9C3F899}">
      <dgm:prSet/>
      <dgm:spPr/>
      <dgm:t>
        <a:bodyPr/>
        <a:lstStyle/>
        <a:p>
          <a:endParaRPr lang="en-US"/>
        </a:p>
      </dgm:t>
    </dgm:pt>
    <dgm:pt modelId="{7D624DBE-51CE-4EC5-9869-E88D98169755}" type="sibTrans" cxnId="{B9148DB7-1A36-4A40-AABC-8060E9C3F899}">
      <dgm:prSet/>
      <dgm:spPr/>
      <dgm:t>
        <a:bodyPr/>
        <a:lstStyle/>
        <a:p>
          <a:endParaRPr lang="en-US"/>
        </a:p>
      </dgm:t>
    </dgm:pt>
    <dgm:pt modelId="{CE971EE3-546F-4CF3-B7D6-0A0EEEB06024}">
      <dgm:prSet phldrT="[Text]"/>
      <dgm:spPr/>
      <dgm:t>
        <a:bodyPr/>
        <a:lstStyle/>
        <a:p>
          <a:r>
            <a:rPr lang="en-US" dirty="0"/>
            <a:t>Rolling</a:t>
          </a:r>
        </a:p>
      </dgm:t>
    </dgm:pt>
    <dgm:pt modelId="{27953E17-A36A-489B-A4F2-B7E015A55B0C}" type="parTrans" cxnId="{52DFE65F-56FA-43E7-BF15-5A078257D56D}">
      <dgm:prSet/>
      <dgm:spPr/>
      <dgm:t>
        <a:bodyPr/>
        <a:lstStyle/>
        <a:p>
          <a:endParaRPr lang="en-US"/>
        </a:p>
      </dgm:t>
    </dgm:pt>
    <dgm:pt modelId="{382D166F-72AA-4AF7-9369-49AFE34E6E2C}" type="sibTrans" cxnId="{52DFE65F-56FA-43E7-BF15-5A078257D56D}">
      <dgm:prSet/>
      <dgm:spPr/>
      <dgm:t>
        <a:bodyPr/>
        <a:lstStyle/>
        <a:p>
          <a:endParaRPr lang="en-US"/>
        </a:p>
      </dgm:t>
    </dgm:pt>
    <dgm:pt modelId="{8430AA8E-F1D5-4930-AF04-C705CB116FAF}">
      <dgm:prSet phldrT="[Text]"/>
      <dgm:spPr/>
      <dgm:t>
        <a:bodyPr/>
        <a:lstStyle/>
        <a:p>
          <a:r>
            <a:rPr lang="en-US" dirty="0"/>
            <a:t>Canary</a:t>
          </a:r>
        </a:p>
      </dgm:t>
    </dgm:pt>
    <dgm:pt modelId="{263B92F6-84C7-4775-8DD4-48FEE227FC99}" type="parTrans" cxnId="{B83DA7C8-5F35-42DD-A8EB-124DCECC1CE5}">
      <dgm:prSet/>
      <dgm:spPr/>
      <dgm:t>
        <a:bodyPr/>
        <a:lstStyle/>
        <a:p>
          <a:endParaRPr lang="en-US"/>
        </a:p>
      </dgm:t>
    </dgm:pt>
    <dgm:pt modelId="{55E5DE9E-ACDC-477A-BB26-3D2B686A5938}" type="sibTrans" cxnId="{B83DA7C8-5F35-42DD-A8EB-124DCECC1CE5}">
      <dgm:prSet/>
      <dgm:spPr/>
      <dgm:t>
        <a:bodyPr/>
        <a:lstStyle/>
        <a:p>
          <a:endParaRPr lang="en-US"/>
        </a:p>
      </dgm:t>
    </dgm:pt>
    <dgm:pt modelId="{B253FA9F-9AAE-4336-A06F-A74CB36E905E}">
      <dgm:prSet phldrT="[Text]"/>
      <dgm:spPr/>
      <dgm:t>
        <a:bodyPr/>
        <a:lstStyle/>
        <a:p>
          <a:r>
            <a:rPr lang="en-US" dirty="0"/>
            <a:t>All Deploys Same Time</a:t>
          </a:r>
        </a:p>
      </dgm:t>
    </dgm:pt>
    <dgm:pt modelId="{9D6561E7-8165-43A6-8026-F37623851BB9}" type="parTrans" cxnId="{AE27ACB9-7C1F-47A5-A6B1-75C67D0C74AF}">
      <dgm:prSet/>
      <dgm:spPr/>
      <dgm:t>
        <a:bodyPr/>
        <a:lstStyle/>
        <a:p>
          <a:endParaRPr lang="en-US"/>
        </a:p>
      </dgm:t>
    </dgm:pt>
    <dgm:pt modelId="{10CEA0C9-54F3-44B1-B916-08644E0FE35F}" type="sibTrans" cxnId="{AE27ACB9-7C1F-47A5-A6B1-75C67D0C74AF}">
      <dgm:prSet/>
      <dgm:spPr/>
      <dgm:t>
        <a:bodyPr/>
        <a:lstStyle/>
        <a:p>
          <a:endParaRPr lang="en-US"/>
        </a:p>
      </dgm:t>
    </dgm:pt>
    <dgm:pt modelId="{F4FC88C7-3646-4253-8789-EED9E28B1938}">
      <dgm:prSet phldrT="[Text]"/>
      <dgm:spPr/>
      <dgm:t>
        <a:bodyPr/>
        <a:lstStyle/>
        <a:p>
          <a:r>
            <a:rPr lang="en-US" dirty="0"/>
            <a:t>Parallel Deployment x or %</a:t>
          </a:r>
        </a:p>
      </dgm:t>
    </dgm:pt>
    <dgm:pt modelId="{D57D473F-15F0-4981-913A-A13E8E9D4BF5}" type="parTrans" cxnId="{89C75A2F-1A49-4E4C-B4AC-DD32E18D3E29}">
      <dgm:prSet/>
      <dgm:spPr/>
      <dgm:t>
        <a:bodyPr/>
        <a:lstStyle/>
        <a:p>
          <a:endParaRPr lang="en-US"/>
        </a:p>
      </dgm:t>
    </dgm:pt>
    <dgm:pt modelId="{FADB6F1D-709A-43F3-B2B2-7406EB95BE23}" type="sibTrans" cxnId="{89C75A2F-1A49-4E4C-B4AC-DD32E18D3E29}">
      <dgm:prSet/>
      <dgm:spPr/>
      <dgm:t>
        <a:bodyPr/>
        <a:lstStyle/>
        <a:p>
          <a:endParaRPr lang="en-US"/>
        </a:p>
      </dgm:t>
    </dgm:pt>
    <dgm:pt modelId="{D2551318-8525-4B1D-9B80-D9126BEE3476}">
      <dgm:prSet phldrT="[Text]"/>
      <dgm:spPr/>
      <dgm:t>
        <a:bodyPr/>
        <a:lstStyle/>
        <a:p>
          <a:r>
            <a:rPr lang="en-US" dirty="0"/>
            <a:t>VMs Only</a:t>
          </a:r>
        </a:p>
      </dgm:t>
    </dgm:pt>
    <dgm:pt modelId="{F610DFC9-BCDF-42C1-B40B-BDD78CBD8272}" type="parTrans" cxnId="{62A2ECB1-9AAA-4CF6-BBC0-03AE950366A8}">
      <dgm:prSet/>
      <dgm:spPr/>
      <dgm:t>
        <a:bodyPr/>
        <a:lstStyle/>
        <a:p>
          <a:endParaRPr lang="en-US"/>
        </a:p>
      </dgm:t>
    </dgm:pt>
    <dgm:pt modelId="{7B76BABC-DB35-4133-A9B2-124657930DF8}" type="sibTrans" cxnId="{62A2ECB1-9AAA-4CF6-BBC0-03AE950366A8}">
      <dgm:prSet/>
      <dgm:spPr/>
      <dgm:t>
        <a:bodyPr/>
        <a:lstStyle/>
        <a:p>
          <a:endParaRPr lang="en-US"/>
        </a:p>
      </dgm:t>
    </dgm:pt>
    <dgm:pt modelId="{B98A468A-4A7E-41D5-A73F-C6BC93DBD8F4}">
      <dgm:prSet phldrT="[Text]"/>
      <dgm:spPr/>
      <dgm:t>
        <a:bodyPr/>
        <a:lstStyle/>
        <a:p>
          <a:r>
            <a:rPr lang="en-US" dirty="0"/>
            <a:t>Parallel by increments</a:t>
          </a:r>
        </a:p>
      </dgm:t>
    </dgm:pt>
    <dgm:pt modelId="{1707A237-2C87-4DD4-BE54-BD17267EF34F}" type="parTrans" cxnId="{F642520E-D38C-47C9-A062-47788FE0B36E}">
      <dgm:prSet/>
      <dgm:spPr/>
      <dgm:t>
        <a:bodyPr/>
        <a:lstStyle/>
        <a:p>
          <a:endParaRPr lang="en-US"/>
        </a:p>
      </dgm:t>
    </dgm:pt>
    <dgm:pt modelId="{2E28AD2B-1076-471D-B0C3-EB48FA2438E5}" type="sibTrans" cxnId="{F642520E-D38C-47C9-A062-47788FE0B36E}">
      <dgm:prSet/>
      <dgm:spPr/>
      <dgm:t>
        <a:bodyPr/>
        <a:lstStyle/>
        <a:p>
          <a:endParaRPr lang="en-US"/>
        </a:p>
      </dgm:t>
    </dgm:pt>
    <dgm:pt modelId="{7B6CFFFE-6A63-4334-AC42-CE027E71C9A8}">
      <dgm:prSet phldrT="[Text]"/>
      <dgm:spPr/>
      <dgm:t>
        <a:bodyPr/>
        <a:lstStyle/>
        <a:p>
          <a:r>
            <a:rPr lang="en-US" dirty="0"/>
            <a:t>Health Check Possible</a:t>
          </a:r>
        </a:p>
      </dgm:t>
    </dgm:pt>
    <dgm:pt modelId="{E5BD19E0-0F48-443A-A101-EEC048C7EEAD}" type="parTrans" cxnId="{26CE3FC2-E117-4AD1-9A30-95ABDD566D5A}">
      <dgm:prSet/>
      <dgm:spPr/>
      <dgm:t>
        <a:bodyPr/>
        <a:lstStyle/>
        <a:p>
          <a:endParaRPr lang="en-US"/>
        </a:p>
      </dgm:t>
    </dgm:pt>
    <dgm:pt modelId="{249A7477-907B-4323-B43F-A51B5C80CF0C}" type="sibTrans" cxnId="{26CE3FC2-E117-4AD1-9A30-95ABDD566D5A}">
      <dgm:prSet/>
      <dgm:spPr/>
      <dgm:t>
        <a:bodyPr/>
        <a:lstStyle/>
        <a:p>
          <a:endParaRPr lang="en-US"/>
        </a:p>
      </dgm:t>
    </dgm:pt>
    <dgm:pt modelId="{6DDACBB2-B04F-4B31-8D6C-7D7BC5975C0D}">
      <dgm:prSet phldrT="[Text]"/>
      <dgm:spPr/>
      <dgm:t>
        <a:bodyPr/>
        <a:lstStyle/>
        <a:p>
          <a:r>
            <a:rPr lang="en-US" dirty="0"/>
            <a:t>Kubernetes Only</a:t>
          </a:r>
        </a:p>
      </dgm:t>
    </dgm:pt>
    <dgm:pt modelId="{6F860A23-840B-4FBC-9E58-3D31C2728D90}" type="parTrans" cxnId="{E03DFB70-163F-4F0D-B8DF-2D575B4968D4}">
      <dgm:prSet/>
      <dgm:spPr/>
      <dgm:t>
        <a:bodyPr/>
        <a:lstStyle/>
        <a:p>
          <a:endParaRPr lang="en-US"/>
        </a:p>
      </dgm:t>
    </dgm:pt>
    <dgm:pt modelId="{87F1B964-A886-48DC-A4FE-C7BF6D5CF6F1}" type="sibTrans" cxnId="{E03DFB70-163F-4F0D-B8DF-2D575B4968D4}">
      <dgm:prSet/>
      <dgm:spPr/>
      <dgm:t>
        <a:bodyPr/>
        <a:lstStyle/>
        <a:p>
          <a:endParaRPr lang="en-US"/>
        </a:p>
      </dgm:t>
    </dgm:pt>
    <dgm:pt modelId="{FE31690A-DF7E-48E2-825F-49F89EC9EE17}">
      <dgm:prSet phldrT="[Text]"/>
      <dgm:spPr/>
      <dgm:t>
        <a:bodyPr/>
        <a:lstStyle/>
        <a:p>
          <a:r>
            <a:rPr lang="en-US" dirty="0"/>
            <a:t>Deployment Quantities can Increase each Round</a:t>
          </a:r>
        </a:p>
      </dgm:t>
    </dgm:pt>
    <dgm:pt modelId="{44464527-8463-4CA3-B61A-F92D37C04AEE}" type="parTrans" cxnId="{C877297E-5DE2-47E3-9308-2D489F564207}">
      <dgm:prSet/>
      <dgm:spPr/>
      <dgm:t>
        <a:bodyPr/>
        <a:lstStyle/>
        <a:p>
          <a:endParaRPr lang="en-US"/>
        </a:p>
      </dgm:t>
    </dgm:pt>
    <dgm:pt modelId="{E624321A-E71E-46DE-8D54-FCC65802E384}" type="sibTrans" cxnId="{C877297E-5DE2-47E3-9308-2D489F564207}">
      <dgm:prSet/>
      <dgm:spPr/>
      <dgm:t>
        <a:bodyPr/>
        <a:lstStyle/>
        <a:p>
          <a:endParaRPr lang="en-US"/>
        </a:p>
      </dgm:t>
    </dgm:pt>
    <dgm:pt modelId="{63488F38-BDC0-4974-882D-F84D8646BCA3}" type="pres">
      <dgm:prSet presAssocID="{256BD752-BF7F-4862-B9B0-4CCF9497D1BC}" presName="Name0" presStyleCnt="0">
        <dgm:presLayoutVars>
          <dgm:dir/>
          <dgm:animLvl val="lvl"/>
          <dgm:resizeHandles val="exact"/>
        </dgm:presLayoutVars>
      </dgm:prSet>
      <dgm:spPr/>
    </dgm:pt>
    <dgm:pt modelId="{AFEC378E-EF75-4DB6-9E4D-685024559D42}" type="pres">
      <dgm:prSet presAssocID="{AE8E1D6F-BF9E-4A73-8550-7A08673DF8BD}" presName="composite" presStyleCnt="0"/>
      <dgm:spPr/>
    </dgm:pt>
    <dgm:pt modelId="{8BC1EF9A-1140-47A0-8B61-EBA302E75C52}" type="pres">
      <dgm:prSet presAssocID="{AE8E1D6F-BF9E-4A73-8550-7A08673DF8B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785CC88-9707-4C81-86C1-DFB764BA315A}" type="pres">
      <dgm:prSet presAssocID="{AE8E1D6F-BF9E-4A73-8550-7A08673DF8BD}" presName="desTx" presStyleLbl="alignAccFollowNode1" presStyleIdx="0" presStyleCnt="3">
        <dgm:presLayoutVars>
          <dgm:bulletEnabled val="1"/>
        </dgm:presLayoutVars>
      </dgm:prSet>
      <dgm:spPr/>
    </dgm:pt>
    <dgm:pt modelId="{EC433272-CA44-4E4C-A2EA-587A310991D4}" type="pres">
      <dgm:prSet presAssocID="{7D624DBE-51CE-4EC5-9869-E88D98169755}" presName="space" presStyleCnt="0"/>
      <dgm:spPr/>
    </dgm:pt>
    <dgm:pt modelId="{B74AA232-6FAA-4480-9071-E7946AE030B8}" type="pres">
      <dgm:prSet presAssocID="{CE971EE3-546F-4CF3-B7D6-0A0EEEB06024}" presName="composite" presStyleCnt="0"/>
      <dgm:spPr/>
    </dgm:pt>
    <dgm:pt modelId="{2BDCC1EF-C38D-4883-B536-9F65ACF74FC1}" type="pres">
      <dgm:prSet presAssocID="{CE971EE3-546F-4CF3-B7D6-0A0EEEB0602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6D0372D-FFB4-42C1-AE85-1247C9DED575}" type="pres">
      <dgm:prSet presAssocID="{CE971EE3-546F-4CF3-B7D6-0A0EEEB06024}" presName="desTx" presStyleLbl="alignAccFollowNode1" presStyleIdx="1" presStyleCnt="3">
        <dgm:presLayoutVars>
          <dgm:bulletEnabled val="1"/>
        </dgm:presLayoutVars>
      </dgm:prSet>
      <dgm:spPr/>
    </dgm:pt>
    <dgm:pt modelId="{AEF3F7B3-8DD2-4D8B-A793-132D6C98FF92}" type="pres">
      <dgm:prSet presAssocID="{382D166F-72AA-4AF7-9369-49AFE34E6E2C}" presName="space" presStyleCnt="0"/>
      <dgm:spPr/>
    </dgm:pt>
    <dgm:pt modelId="{BD4BAF4C-93FF-4142-8FEF-BF172EFADA9A}" type="pres">
      <dgm:prSet presAssocID="{8430AA8E-F1D5-4930-AF04-C705CB116FAF}" presName="composite" presStyleCnt="0"/>
      <dgm:spPr/>
    </dgm:pt>
    <dgm:pt modelId="{D8A3B12B-AEC1-454D-AFF9-5A84058A6685}" type="pres">
      <dgm:prSet presAssocID="{8430AA8E-F1D5-4930-AF04-C705CB116FA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71691B-6F56-4B7D-96FA-5BC4AEAB76AA}" type="pres">
      <dgm:prSet presAssocID="{8430AA8E-F1D5-4930-AF04-C705CB116FA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0E8560B-E6BC-4A3B-A2FC-8948B0474620}" type="presOf" srcId="{B98A468A-4A7E-41D5-A73F-C6BC93DBD8F4}" destId="{3B71691B-6F56-4B7D-96FA-5BC4AEAB76AA}" srcOrd="0" destOrd="0" presId="urn:microsoft.com/office/officeart/2005/8/layout/hList1"/>
    <dgm:cxn modelId="{F642520E-D38C-47C9-A062-47788FE0B36E}" srcId="{8430AA8E-F1D5-4930-AF04-C705CB116FAF}" destId="{B98A468A-4A7E-41D5-A73F-C6BC93DBD8F4}" srcOrd="0" destOrd="0" parTransId="{1707A237-2C87-4DD4-BE54-BD17267EF34F}" sibTransId="{2E28AD2B-1076-471D-B0C3-EB48FA2438E5}"/>
    <dgm:cxn modelId="{89C75A2F-1A49-4E4C-B4AC-DD32E18D3E29}" srcId="{CE971EE3-546F-4CF3-B7D6-0A0EEEB06024}" destId="{F4FC88C7-3646-4253-8789-EED9E28B1938}" srcOrd="0" destOrd="0" parTransId="{D57D473F-15F0-4981-913A-A13E8E9D4BF5}" sibTransId="{FADB6F1D-709A-43F3-B2B2-7406EB95BE23}"/>
    <dgm:cxn modelId="{B1EE1234-57D0-40F3-BC9C-94D90B01749C}" type="presOf" srcId="{8430AA8E-F1D5-4930-AF04-C705CB116FAF}" destId="{D8A3B12B-AEC1-454D-AFF9-5A84058A6685}" srcOrd="0" destOrd="0" presId="urn:microsoft.com/office/officeart/2005/8/layout/hList1"/>
    <dgm:cxn modelId="{52DFE65F-56FA-43E7-BF15-5A078257D56D}" srcId="{256BD752-BF7F-4862-B9B0-4CCF9497D1BC}" destId="{CE971EE3-546F-4CF3-B7D6-0A0EEEB06024}" srcOrd="1" destOrd="0" parTransId="{27953E17-A36A-489B-A4F2-B7E015A55B0C}" sibTransId="{382D166F-72AA-4AF7-9369-49AFE34E6E2C}"/>
    <dgm:cxn modelId="{D7583C63-E3E0-4C82-86C0-3A7AA6FD1B49}" type="presOf" srcId="{B253FA9F-9AAE-4336-A06F-A74CB36E905E}" destId="{0785CC88-9707-4C81-86C1-DFB764BA315A}" srcOrd="0" destOrd="0" presId="urn:microsoft.com/office/officeart/2005/8/layout/hList1"/>
    <dgm:cxn modelId="{1AAC1045-0EDE-4510-A78C-3062076E9875}" type="presOf" srcId="{6DDACBB2-B04F-4B31-8D6C-7D7BC5975C0D}" destId="{3B71691B-6F56-4B7D-96FA-5BC4AEAB76AA}" srcOrd="0" destOrd="1" presId="urn:microsoft.com/office/officeart/2005/8/layout/hList1"/>
    <dgm:cxn modelId="{1067B665-6984-450C-A203-C4B4136359FD}" type="presOf" srcId="{7B6CFFFE-6A63-4334-AC42-CE027E71C9A8}" destId="{A6D0372D-FFB4-42C1-AE85-1247C9DED575}" srcOrd="0" destOrd="2" presId="urn:microsoft.com/office/officeart/2005/8/layout/hList1"/>
    <dgm:cxn modelId="{596AF34C-C3A8-4CE9-9BD5-06E5CEEC1A4F}" type="presOf" srcId="{F4FC88C7-3646-4253-8789-EED9E28B1938}" destId="{A6D0372D-FFB4-42C1-AE85-1247C9DED575}" srcOrd="0" destOrd="0" presId="urn:microsoft.com/office/officeart/2005/8/layout/hList1"/>
    <dgm:cxn modelId="{E03DFB70-163F-4F0D-B8DF-2D575B4968D4}" srcId="{8430AA8E-F1D5-4930-AF04-C705CB116FAF}" destId="{6DDACBB2-B04F-4B31-8D6C-7D7BC5975C0D}" srcOrd="1" destOrd="0" parTransId="{6F860A23-840B-4FBC-9E58-3D31C2728D90}" sibTransId="{87F1B964-A886-48DC-A4FE-C7BF6D5CF6F1}"/>
    <dgm:cxn modelId="{C877297E-5DE2-47E3-9308-2D489F564207}" srcId="{8430AA8E-F1D5-4930-AF04-C705CB116FAF}" destId="{FE31690A-DF7E-48E2-825F-49F89EC9EE17}" srcOrd="2" destOrd="0" parTransId="{44464527-8463-4CA3-B61A-F92D37C04AEE}" sibTransId="{E624321A-E71E-46DE-8D54-FCC65802E384}"/>
    <dgm:cxn modelId="{D5CF6085-9133-484B-B895-64F1B3AA13F0}" type="presOf" srcId="{FE31690A-DF7E-48E2-825F-49F89EC9EE17}" destId="{3B71691B-6F56-4B7D-96FA-5BC4AEAB76AA}" srcOrd="0" destOrd="2" presId="urn:microsoft.com/office/officeart/2005/8/layout/hList1"/>
    <dgm:cxn modelId="{2A5EE29C-C2C7-47D2-8762-DE5AA239349C}" type="presOf" srcId="{D2551318-8525-4B1D-9B80-D9126BEE3476}" destId="{A6D0372D-FFB4-42C1-AE85-1247C9DED575}" srcOrd="0" destOrd="1" presId="urn:microsoft.com/office/officeart/2005/8/layout/hList1"/>
    <dgm:cxn modelId="{62A2ECB1-9AAA-4CF6-BBC0-03AE950366A8}" srcId="{CE971EE3-546F-4CF3-B7D6-0A0EEEB06024}" destId="{D2551318-8525-4B1D-9B80-D9126BEE3476}" srcOrd="1" destOrd="0" parTransId="{F610DFC9-BCDF-42C1-B40B-BDD78CBD8272}" sibTransId="{7B76BABC-DB35-4133-A9B2-124657930DF8}"/>
    <dgm:cxn modelId="{B9148DB7-1A36-4A40-AABC-8060E9C3F899}" srcId="{256BD752-BF7F-4862-B9B0-4CCF9497D1BC}" destId="{AE8E1D6F-BF9E-4A73-8550-7A08673DF8BD}" srcOrd="0" destOrd="0" parTransId="{519CDD63-013B-4D50-9D5A-2F0A0F629E1F}" sibTransId="{7D624DBE-51CE-4EC5-9869-E88D98169755}"/>
    <dgm:cxn modelId="{AE27ACB9-7C1F-47A5-A6B1-75C67D0C74AF}" srcId="{AE8E1D6F-BF9E-4A73-8550-7A08673DF8BD}" destId="{B253FA9F-9AAE-4336-A06F-A74CB36E905E}" srcOrd="0" destOrd="0" parTransId="{9D6561E7-8165-43A6-8026-F37623851BB9}" sibTransId="{10CEA0C9-54F3-44B1-B916-08644E0FE35F}"/>
    <dgm:cxn modelId="{26CE3FC2-E117-4AD1-9A30-95ABDD566D5A}" srcId="{CE971EE3-546F-4CF3-B7D6-0A0EEEB06024}" destId="{7B6CFFFE-6A63-4334-AC42-CE027E71C9A8}" srcOrd="2" destOrd="0" parTransId="{E5BD19E0-0F48-443A-A101-EEC048C7EEAD}" sibTransId="{249A7477-907B-4323-B43F-A51B5C80CF0C}"/>
    <dgm:cxn modelId="{B83DA7C8-5F35-42DD-A8EB-124DCECC1CE5}" srcId="{256BD752-BF7F-4862-B9B0-4CCF9497D1BC}" destId="{8430AA8E-F1D5-4930-AF04-C705CB116FAF}" srcOrd="2" destOrd="0" parTransId="{263B92F6-84C7-4775-8DD4-48FEE227FC99}" sibTransId="{55E5DE9E-ACDC-477A-BB26-3D2B686A5938}"/>
    <dgm:cxn modelId="{E4730FD7-5480-4A00-B850-152827E891E7}" type="presOf" srcId="{AE8E1D6F-BF9E-4A73-8550-7A08673DF8BD}" destId="{8BC1EF9A-1140-47A0-8B61-EBA302E75C52}" srcOrd="0" destOrd="0" presId="urn:microsoft.com/office/officeart/2005/8/layout/hList1"/>
    <dgm:cxn modelId="{C30DCCE4-F2FF-4A8F-8F00-8A42B439EA5D}" type="presOf" srcId="{CE971EE3-546F-4CF3-B7D6-0A0EEEB06024}" destId="{2BDCC1EF-C38D-4883-B536-9F65ACF74FC1}" srcOrd="0" destOrd="0" presId="urn:microsoft.com/office/officeart/2005/8/layout/hList1"/>
    <dgm:cxn modelId="{59762EED-FA9C-4ED1-A316-E15EF4A8C70D}" type="presOf" srcId="{256BD752-BF7F-4862-B9B0-4CCF9497D1BC}" destId="{63488F38-BDC0-4974-882D-F84D8646BCA3}" srcOrd="0" destOrd="0" presId="urn:microsoft.com/office/officeart/2005/8/layout/hList1"/>
    <dgm:cxn modelId="{50B8A73A-F4F8-475D-A0CB-C508AEB187C3}" type="presParOf" srcId="{63488F38-BDC0-4974-882D-F84D8646BCA3}" destId="{AFEC378E-EF75-4DB6-9E4D-685024559D42}" srcOrd="0" destOrd="0" presId="urn:microsoft.com/office/officeart/2005/8/layout/hList1"/>
    <dgm:cxn modelId="{94E0595C-FB1E-4E57-B4E7-08CD8C67B806}" type="presParOf" srcId="{AFEC378E-EF75-4DB6-9E4D-685024559D42}" destId="{8BC1EF9A-1140-47A0-8B61-EBA302E75C52}" srcOrd="0" destOrd="0" presId="urn:microsoft.com/office/officeart/2005/8/layout/hList1"/>
    <dgm:cxn modelId="{9C1767C9-19E2-4D03-AF0A-713620BB13F6}" type="presParOf" srcId="{AFEC378E-EF75-4DB6-9E4D-685024559D42}" destId="{0785CC88-9707-4C81-86C1-DFB764BA315A}" srcOrd="1" destOrd="0" presId="urn:microsoft.com/office/officeart/2005/8/layout/hList1"/>
    <dgm:cxn modelId="{FB8AAA11-3AE5-43D7-9A2B-B34B974AB036}" type="presParOf" srcId="{63488F38-BDC0-4974-882D-F84D8646BCA3}" destId="{EC433272-CA44-4E4C-A2EA-587A310991D4}" srcOrd="1" destOrd="0" presId="urn:microsoft.com/office/officeart/2005/8/layout/hList1"/>
    <dgm:cxn modelId="{FA22D1D1-55F1-4602-B2ED-690A1E7AE86E}" type="presParOf" srcId="{63488F38-BDC0-4974-882D-F84D8646BCA3}" destId="{B74AA232-6FAA-4480-9071-E7946AE030B8}" srcOrd="2" destOrd="0" presId="urn:microsoft.com/office/officeart/2005/8/layout/hList1"/>
    <dgm:cxn modelId="{8A78FB65-E34A-42BD-B76D-F03AB069E6FD}" type="presParOf" srcId="{B74AA232-6FAA-4480-9071-E7946AE030B8}" destId="{2BDCC1EF-C38D-4883-B536-9F65ACF74FC1}" srcOrd="0" destOrd="0" presId="urn:microsoft.com/office/officeart/2005/8/layout/hList1"/>
    <dgm:cxn modelId="{C7EC27B3-35FC-401C-911B-12E0875D779E}" type="presParOf" srcId="{B74AA232-6FAA-4480-9071-E7946AE030B8}" destId="{A6D0372D-FFB4-42C1-AE85-1247C9DED575}" srcOrd="1" destOrd="0" presId="urn:microsoft.com/office/officeart/2005/8/layout/hList1"/>
    <dgm:cxn modelId="{780A612C-78A7-439A-A244-C50548C09000}" type="presParOf" srcId="{63488F38-BDC0-4974-882D-F84D8646BCA3}" destId="{AEF3F7B3-8DD2-4D8B-A793-132D6C98FF92}" srcOrd="3" destOrd="0" presId="urn:microsoft.com/office/officeart/2005/8/layout/hList1"/>
    <dgm:cxn modelId="{ABA091C3-C7E6-4EF1-8BF6-FA81B1F2EEAD}" type="presParOf" srcId="{63488F38-BDC0-4974-882D-F84D8646BCA3}" destId="{BD4BAF4C-93FF-4142-8FEF-BF172EFADA9A}" srcOrd="4" destOrd="0" presId="urn:microsoft.com/office/officeart/2005/8/layout/hList1"/>
    <dgm:cxn modelId="{46FA79C0-85BA-4DE2-B95C-BCCFB84BA77B}" type="presParOf" srcId="{BD4BAF4C-93FF-4142-8FEF-BF172EFADA9A}" destId="{D8A3B12B-AEC1-454D-AFF9-5A84058A6685}" srcOrd="0" destOrd="0" presId="urn:microsoft.com/office/officeart/2005/8/layout/hList1"/>
    <dgm:cxn modelId="{3F0EFB30-CDA5-4B0C-AE47-7FD8DE44D12C}" type="presParOf" srcId="{BD4BAF4C-93FF-4142-8FEF-BF172EFADA9A}" destId="{3B71691B-6F56-4B7D-96FA-5BC4AEAB76A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8B1E3D-DE1D-44EB-BA3D-98775DF37696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F79F12-6D65-4DBA-848F-A38EAB0AFE62}">
      <dgm:prSet/>
      <dgm:spPr/>
      <dgm:t>
        <a:bodyPr/>
        <a:lstStyle/>
        <a:p>
          <a:r>
            <a:rPr lang="en-US"/>
            <a:t>DependsOn</a:t>
          </a:r>
          <a:endParaRPr lang="en-US" dirty="0"/>
        </a:p>
      </dgm:t>
    </dgm:pt>
    <dgm:pt modelId="{A757F651-F439-4F99-9247-3ADB0959A36B}" type="parTrans" cxnId="{8D312DFE-0504-4F36-8682-CB601A8364F8}">
      <dgm:prSet/>
      <dgm:spPr/>
      <dgm:t>
        <a:bodyPr/>
        <a:lstStyle/>
        <a:p>
          <a:endParaRPr lang="en-US"/>
        </a:p>
      </dgm:t>
    </dgm:pt>
    <dgm:pt modelId="{86F9D9CD-4693-4D32-90FC-DA6908DBFC3D}" type="sibTrans" cxnId="{8D312DFE-0504-4F36-8682-CB601A8364F8}">
      <dgm:prSet/>
      <dgm:spPr/>
      <dgm:t>
        <a:bodyPr/>
        <a:lstStyle/>
        <a:p>
          <a:endParaRPr lang="en-US"/>
        </a:p>
      </dgm:t>
    </dgm:pt>
    <dgm:pt modelId="{5CE32CA7-6D85-4452-88A2-EA0099B43608}">
      <dgm:prSet/>
      <dgm:spPr/>
      <dgm:t>
        <a:bodyPr/>
        <a:lstStyle/>
        <a:p>
          <a:r>
            <a:rPr lang="en-US" dirty="0"/>
            <a:t>Condition</a:t>
          </a:r>
        </a:p>
      </dgm:t>
    </dgm:pt>
    <dgm:pt modelId="{7A3AB153-4D14-46D2-876C-67BC8F16C922}" type="parTrans" cxnId="{7CA12C8E-5414-4A90-B150-52094E81F823}">
      <dgm:prSet/>
      <dgm:spPr/>
      <dgm:t>
        <a:bodyPr/>
        <a:lstStyle/>
        <a:p>
          <a:endParaRPr lang="en-US"/>
        </a:p>
      </dgm:t>
    </dgm:pt>
    <dgm:pt modelId="{516460D5-132B-42CE-BB39-ECD52436018D}" type="sibTrans" cxnId="{7CA12C8E-5414-4A90-B150-52094E81F823}">
      <dgm:prSet/>
      <dgm:spPr/>
      <dgm:t>
        <a:bodyPr/>
        <a:lstStyle/>
        <a:p>
          <a:endParaRPr lang="en-US"/>
        </a:p>
      </dgm:t>
    </dgm:pt>
    <dgm:pt modelId="{F81099A4-72C0-4F8F-ABCF-55932E700FBB}">
      <dgm:prSet/>
      <dgm:spPr/>
      <dgm:t>
        <a:bodyPr/>
        <a:lstStyle/>
        <a:p>
          <a:r>
            <a:rPr lang="en-US" dirty="0"/>
            <a:t>Strategy</a:t>
          </a:r>
        </a:p>
      </dgm:t>
    </dgm:pt>
    <dgm:pt modelId="{74EA8BD2-F6F2-4681-AEAC-375F51DDEB90}" type="parTrans" cxnId="{53F64703-D877-44E0-8F53-000F886D00EF}">
      <dgm:prSet/>
      <dgm:spPr/>
      <dgm:t>
        <a:bodyPr/>
        <a:lstStyle/>
        <a:p>
          <a:endParaRPr lang="en-US"/>
        </a:p>
      </dgm:t>
    </dgm:pt>
    <dgm:pt modelId="{F8564FDD-23A1-4A24-8FAA-08C478AD1F91}" type="sibTrans" cxnId="{53F64703-D877-44E0-8F53-000F886D00EF}">
      <dgm:prSet/>
      <dgm:spPr/>
      <dgm:t>
        <a:bodyPr/>
        <a:lstStyle/>
        <a:p>
          <a:endParaRPr lang="en-US"/>
        </a:p>
      </dgm:t>
    </dgm:pt>
    <dgm:pt modelId="{5733ABBB-D4E7-4FA6-8B87-C494BC91063C}">
      <dgm:prSet/>
      <dgm:spPr/>
      <dgm:t>
        <a:bodyPr/>
        <a:lstStyle/>
        <a:p>
          <a:r>
            <a:rPr lang="en-US" dirty="0"/>
            <a:t>Pool</a:t>
          </a:r>
        </a:p>
      </dgm:t>
    </dgm:pt>
    <dgm:pt modelId="{2EB04D87-458F-4AC2-902B-825A872CBE01}" type="parTrans" cxnId="{AE07D32E-4E1A-4844-91CB-016B5B01C94C}">
      <dgm:prSet/>
      <dgm:spPr/>
      <dgm:t>
        <a:bodyPr/>
        <a:lstStyle/>
        <a:p>
          <a:endParaRPr lang="en-US"/>
        </a:p>
      </dgm:t>
    </dgm:pt>
    <dgm:pt modelId="{EE57D62D-E0F2-4CEE-A02B-CC8018A08899}" type="sibTrans" cxnId="{AE07D32E-4E1A-4844-91CB-016B5B01C94C}">
      <dgm:prSet/>
      <dgm:spPr/>
      <dgm:t>
        <a:bodyPr/>
        <a:lstStyle/>
        <a:p>
          <a:endParaRPr lang="en-US"/>
        </a:p>
      </dgm:t>
    </dgm:pt>
    <dgm:pt modelId="{CDAF6783-D87C-446C-8751-99A42CBAFC9F}" type="pres">
      <dgm:prSet presAssocID="{F28B1E3D-DE1D-44EB-BA3D-98775DF37696}" presName="Name0" presStyleCnt="0">
        <dgm:presLayoutVars>
          <dgm:dir/>
        </dgm:presLayoutVars>
      </dgm:prSet>
      <dgm:spPr/>
    </dgm:pt>
    <dgm:pt modelId="{5D5F4264-7911-447D-9B52-B4FD64B7844D}" type="pres">
      <dgm:prSet presAssocID="{D1F79F12-6D65-4DBA-848F-A38EAB0AFE62}" presName="noChildren" presStyleCnt="0"/>
      <dgm:spPr/>
    </dgm:pt>
    <dgm:pt modelId="{0D770224-B253-4B4E-A2AF-3B78C23FDA63}" type="pres">
      <dgm:prSet presAssocID="{D1F79F12-6D65-4DBA-848F-A38EAB0AFE62}" presName="gap" presStyleCnt="0"/>
      <dgm:spPr/>
    </dgm:pt>
    <dgm:pt modelId="{8A3BAD6E-F6D9-482B-BA9B-4B5CB1DE10C0}" type="pres">
      <dgm:prSet presAssocID="{D1F79F12-6D65-4DBA-848F-A38EAB0AFE62}" presName="medCircle2" presStyleLbl="vennNode1" presStyleIdx="0" presStyleCnt="4"/>
      <dgm:spPr/>
    </dgm:pt>
    <dgm:pt modelId="{A44D7684-608A-4F47-AB01-53E313D72D85}" type="pres">
      <dgm:prSet presAssocID="{D1F79F12-6D65-4DBA-848F-A38EAB0AFE62}" presName="txLvlOnly1" presStyleLbl="revTx" presStyleIdx="0" presStyleCnt="4"/>
      <dgm:spPr/>
    </dgm:pt>
    <dgm:pt modelId="{DEB07AFF-FEB8-4F43-8957-F49312C70E00}" type="pres">
      <dgm:prSet presAssocID="{5CE32CA7-6D85-4452-88A2-EA0099B43608}" presName="noChildren" presStyleCnt="0"/>
      <dgm:spPr/>
    </dgm:pt>
    <dgm:pt modelId="{D98AF367-966D-4A6C-8630-65B5E5BE2960}" type="pres">
      <dgm:prSet presAssocID="{5CE32CA7-6D85-4452-88A2-EA0099B43608}" presName="gap" presStyleCnt="0"/>
      <dgm:spPr/>
    </dgm:pt>
    <dgm:pt modelId="{7DEFBD21-3C5E-4BBB-A97C-BD1DDEC1D225}" type="pres">
      <dgm:prSet presAssocID="{5CE32CA7-6D85-4452-88A2-EA0099B43608}" presName="medCircle2" presStyleLbl="vennNode1" presStyleIdx="1" presStyleCnt="4"/>
      <dgm:spPr/>
    </dgm:pt>
    <dgm:pt modelId="{7FA9E0FD-C621-4600-91CB-64D493566609}" type="pres">
      <dgm:prSet presAssocID="{5CE32CA7-6D85-4452-88A2-EA0099B43608}" presName="txLvlOnly1" presStyleLbl="revTx" presStyleIdx="1" presStyleCnt="4"/>
      <dgm:spPr/>
    </dgm:pt>
    <dgm:pt modelId="{D83B50DF-2436-41A2-B3DD-50A727E5D033}" type="pres">
      <dgm:prSet presAssocID="{F81099A4-72C0-4F8F-ABCF-55932E700FBB}" presName="noChildren" presStyleCnt="0"/>
      <dgm:spPr/>
    </dgm:pt>
    <dgm:pt modelId="{324D9095-42A5-4116-BCEE-EF339B3AA667}" type="pres">
      <dgm:prSet presAssocID="{F81099A4-72C0-4F8F-ABCF-55932E700FBB}" presName="gap" presStyleCnt="0"/>
      <dgm:spPr/>
    </dgm:pt>
    <dgm:pt modelId="{E4861981-4A40-4A94-BD0F-8669576FF2A0}" type="pres">
      <dgm:prSet presAssocID="{F81099A4-72C0-4F8F-ABCF-55932E700FBB}" presName="medCircle2" presStyleLbl="vennNode1" presStyleIdx="2" presStyleCnt="4"/>
      <dgm:spPr/>
    </dgm:pt>
    <dgm:pt modelId="{ECBA1643-F412-47EF-9EDD-1168D327A00C}" type="pres">
      <dgm:prSet presAssocID="{F81099A4-72C0-4F8F-ABCF-55932E700FBB}" presName="txLvlOnly1" presStyleLbl="revTx" presStyleIdx="2" presStyleCnt="4"/>
      <dgm:spPr/>
    </dgm:pt>
    <dgm:pt modelId="{FC122AF8-1238-43AD-AD74-1C989015447F}" type="pres">
      <dgm:prSet presAssocID="{5733ABBB-D4E7-4FA6-8B87-C494BC91063C}" presName="noChildren" presStyleCnt="0"/>
      <dgm:spPr/>
    </dgm:pt>
    <dgm:pt modelId="{8AE9B183-F937-4515-884D-D7B3CF9BB8BA}" type="pres">
      <dgm:prSet presAssocID="{5733ABBB-D4E7-4FA6-8B87-C494BC91063C}" presName="gap" presStyleCnt="0"/>
      <dgm:spPr/>
    </dgm:pt>
    <dgm:pt modelId="{D4280866-9D40-4B20-8068-93C69DCE7D12}" type="pres">
      <dgm:prSet presAssocID="{5733ABBB-D4E7-4FA6-8B87-C494BC91063C}" presName="medCircle2" presStyleLbl="vennNode1" presStyleIdx="3" presStyleCnt="4"/>
      <dgm:spPr/>
    </dgm:pt>
    <dgm:pt modelId="{0402D5D3-C469-4104-A061-28905E534FCB}" type="pres">
      <dgm:prSet presAssocID="{5733ABBB-D4E7-4FA6-8B87-C494BC91063C}" presName="txLvlOnly1" presStyleLbl="revTx" presStyleIdx="3" presStyleCnt="4"/>
      <dgm:spPr/>
    </dgm:pt>
  </dgm:ptLst>
  <dgm:cxnLst>
    <dgm:cxn modelId="{53F64703-D877-44E0-8F53-000F886D00EF}" srcId="{F28B1E3D-DE1D-44EB-BA3D-98775DF37696}" destId="{F81099A4-72C0-4F8F-ABCF-55932E700FBB}" srcOrd="2" destOrd="0" parTransId="{74EA8BD2-F6F2-4681-AEAC-375F51DDEB90}" sibTransId="{F8564FDD-23A1-4A24-8FAA-08C478AD1F91}"/>
    <dgm:cxn modelId="{747A3E27-D1FD-49D8-B0D0-CC455B6BBF94}" type="presOf" srcId="{5CE32CA7-6D85-4452-88A2-EA0099B43608}" destId="{7FA9E0FD-C621-4600-91CB-64D493566609}" srcOrd="0" destOrd="0" presId="urn:microsoft.com/office/officeart/2008/layout/VerticalCircleList"/>
    <dgm:cxn modelId="{AE07D32E-4E1A-4844-91CB-016B5B01C94C}" srcId="{F28B1E3D-DE1D-44EB-BA3D-98775DF37696}" destId="{5733ABBB-D4E7-4FA6-8B87-C494BC91063C}" srcOrd="3" destOrd="0" parTransId="{2EB04D87-458F-4AC2-902B-825A872CBE01}" sibTransId="{EE57D62D-E0F2-4CEE-A02B-CC8018A08899}"/>
    <dgm:cxn modelId="{9D6F045C-0BEA-4B02-A600-6782B56DA382}" type="presOf" srcId="{5733ABBB-D4E7-4FA6-8B87-C494BC91063C}" destId="{0402D5D3-C469-4104-A061-28905E534FCB}" srcOrd="0" destOrd="0" presId="urn:microsoft.com/office/officeart/2008/layout/VerticalCircleList"/>
    <dgm:cxn modelId="{AF87A35F-7729-4503-AE1D-7ED400DDA50C}" type="presOf" srcId="{F28B1E3D-DE1D-44EB-BA3D-98775DF37696}" destId="{CDAF6783-D87C-446C-8751-99A42CBAFC9F}" srcOrd="0" destOrd="0" presId="urn:microsoft.com/office/officeart/2008/layout/VerticalCircleList"/>
    <dgm:cxn modelId="{7CA12C8E-5414-4A90-B150-52094E81F823}" srcId="{F28B1E3D-DE1D-44EB-BA3D-98775DF37696}" destId="{5CE32CA7-6D85-4452-88A2-EA0099B43608}" srcOrd="1" destOrd="0" parTransId="{7A3AB153-4D14-46D2-876C-67BC8F16C922}" sibTransId="{516460D5-132B-42CE-BB39-ECD52436018D}"/>
    <dgm:cxn modelId="{F60920BE-A18F-4D64-9517-47A446E3BD26}" type="presOf" srcId="{D1F79F12-6D65-4DBA-848F-A38EAB0AFE62}" destId="{A44D7684-608A-4F47-AB01-53E313D72D85}" srcOrd="0" destOrd="0" presId="urn:microsoft.com/office/officeart/2008/layout/VerticalCircleList"/>
    <dgm:cxn modelId="{6F5AC1C1-90C9-49AA-826A-1C423A148E40}" type="presOf" srcId="{F81099A4-72C0-4F8F-ABCF-55932E700FBB}" destId="{ECBA1643-F412-47EF-9EDD-1168D327A00C}" srcOrd="0" destOrd="0" presId="urn:microsoft.com/office/officeart/2008/layout/VerticalCircleList"/>
    <dgm:cxn modelId="{8D312DFE-0504-4F36-8682-CB601A8364F8}" srcId="{F28B1E3D-DE1D-44EB-BA3D-98775DF37696}" destId="{D1F79F12-6D65-4DBA-848F-A38EAB0AFE62}" srcOrd="0" destOrd="0" parTransId="{A757F651-F439-4F99-9247-3ADB0959A36B}" sibTransId="{86F9D9CD-4693-4D32-90FC-DA6908DBFC3D}"/>
    <dgm:cxn modelId="{13610C22-002F-4382-9F4E-F5B1FD18D31D}" type="presParOf" srcId="{CDAF6783-D87C-446C-8751-99A42CBAFC9F}" destId="{5D5F4264-7911-447D-9B52-B4FD64B7844D}" srcOrd="0" destOrd="0" presId="urn:microsoft.com/office/officeart/2008/layout/VerticalCircleList"/>
    <dgm:cxn modelId="{53A8E52E-267C-439B-A373-1B4D41298125}" type="presParOf" srcId="{5D5F4264-7911-447D-9B52-B4FD64B7844D}" destId="{0D770224-B253-4B4E-A2AF-3B78C23FDA63}" srcOrd="0" destOrd="0" presId="urn:microsoft.com/office/officeart/2008/layout/VerticalCircleList"/>
    <dgm:cxn modelId="{8409896E-AD94-47A2-A48D-BA5026A739DC}" type="presParOf" srcId="{5D5F4264-7911-447D-9B52-B4FD64B7844D}" destId="{8A3BAD6E-F6D9-482B-BA9B-4B5CB1DE10C0}" srcOrd="1" destOrd="0" presId="urn:microsoft.com/office/officeart/2008/layout/VerticalCircleList"/>
    <dgm:cxn modelId="{191AA982-A9AE-415F-BDB2-210471B3A54B}" type="presParOf" srcId="{5D5F4264-7911-447D-9B52-B4FD64B7844D}" destId="{A44D7684-608A-4F47-AB01-53E313D72D85}" srcOrd="2" destOrd="0" presId="urn:microsoft.com/office/officeart/2008/layout/VerticalCircleList"/>
    <dgm:cxn modelId="{B997E617-CF6E-45B4-95AA-61C14949EE0A}" type="presParOf" srcId="{CDAF6783-D87C-446C-8751-99A42CBAFC9F}" destId="{DEB07AFF-FEB8-4F43-8957-F49312C70E00}" srcOrd="1" destOrd="0" presId="urn:microsoft.com/office/officeart/2008/layout/VerticalCircleList"/>
    <dgm:cxn modelId="{D62FFCAF-3E5C-4810-B0E4-DAEAAF1D66B8}" type="presParOf" srcId="{DEB07AFF-FEB8-4F43-8957-F49312C70E00}" destId="{D98AF367-966D-4A6C-8630-65B5E5BE2960}" srcOrd="0" destOrd="0" presId="urn:microsoft.com/office/officeart/2008/layout/VerticalCircleList"/>
    <dgm:cxn modelId="{26FA3EB3-7C59-49B9-9BDD-E14D3C0136B5}" type="presParOf" srcId="{DEB07AFF-FEB8-4F43-8957-F49312C70E00}" destId="{7DEFBD21-3C5E-4BBB-A97C-BD1DDEC1D225}" srcOrd="1" destOrd="0" presId="urn:microsoft.com/office/officeart/2008/layout/VerticalCircleList"/>
    <dgm:cxn modelId="{C541BE62-62C2-4ED1-ACE3-8F831523E6E2}" type="presParOf" srcId="{DEB07AFF-FEB8-4F43-8957-F49312C70E00}" destId="{7FA9E0FD-C621-4600-91CB-64D493566609}" srcOrd="2" destOrd="0" presId="urn:microsoft.com/office/officeart/2008/layout/VerticalCircleList"/>
    <dgm:cxn modelId="{0636B65E-70FD-4C70-9319-90895021C0BB}" type="presParOf" srcId="{CDAF6783-D87C-446C-8751-99A42CBAFC9F}" destId="{D83B50DF-2436-41A2-B3DD-50A727E5D033}" srcOrd="2" destOrd="0" presId="urn:microsoft.com/office/officeart/2008/layout/VerticalCircleList"/>
    <dgm:cxn modelId="{5854F5FF-D074-4062-B229-56DCCC3FA3C1}" type="presParOf" srcId="{D83B50DF-2436-41A2-B3DD-50A727E5D033}" destId="{324D9095-42A5-4116-BCEE-EF339B3AA667}" srcOrd="0" destOrd="0" presId="urn:microsoft.com/office/officeart/2008/layout/VerticalCircleList"/>
    <dgm:cxn modelId="{DD123AD2-231E-4952-9B04-C6584AC8D78F}" type="presParOf" srcId="{D83B50DF-2436-41A2-B3DD-50A727E5D033}" destId="{E4861981-4A40-4A94-BD0F-8669576FF2A0}" srcOrd="1" destOrd="0" presId="urn:microsoft.com/office/officeart/2008/layout/VerticalCircleList"/>
    <dgm:cxn modelId="{5B7A32E4-7787-492D-ADB2-0546A20180BB}" type="presParOf" srcId="{D83B50DF-2436-41A2-B3DD-50A727E5D033}" destId="{ECBA1643-F412-47EF-9EDD-1168D327A00C}" srcOrd="2" destOrd="0" presId="urn:microsoft.com/office/officeart/2008/layout/VerticalCircleList"/>
    <dgm:cxn modelId="{C4408D42-C21B-4C34-977F-9F1589B8B388}" type="presParOf" srcId="{CDAF6783-D87C-446C-8751-99A42CBAFC9F}" destId="{FC122AF8-1238-43AD-AD74-1C989015447F}" srcOrd="3" destOrd="0" presId="urn:microsoft.com/office/officeart/2008/layout/VerticalCircleList"/>
    <dgm:cxn modelId="{9BB7C787-422A-4378-BFA4-41352F347CB9}" type="presParOf" srcId="{FC122AF8-1238-43AD-AD74-1C989015447F}" destId="{8AE9B183-F937-4515-884D-D7B3CF9BB8BA}" srcOrd="0" destOrd="0" presId="urn:microsoft.com/office/officeart/2008/layout/VerticalCircleList"/>
    <dgm:cxn modelId="{26245C60-F499-462A-BAEF-12B1BD77D876}" type="presParOf" srcId="{FC122AF8-1238-43AD-AD74-1C989015447F}" destId="{D4280866-9D40-4B20-8068-93C69DCE7D12}" srcOrd="1" destOrd="0" presId="urn:microsoft.com/office/officeart/2008/layout/VerticalCircleList"/>
    <dgm:cxn modelId="{1B3111B4-BE2A-40C3-886A-791CCE373B9C}" type="presParOf" srcId="{FC122AF8-1238-43AD-AD74-1C989015447F}" destId="{0402D5D3-C469-4104-A061-28905E534FCB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138704-7EC1-42C2-A52F-B233E662AF6F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B2DAF-6EB4-41D7-96E5-047B9D230F31}">
      <dgm:prSet phldrT="[Text]"/>
      <dgm:spPr/>
      <dgm:t>
        <a:bodyPr/>
        <a:lstStyle/>
        <a:p>
          <a:r>
            <a:rPr lang="en-US" dirty="0"/>
            <a:t>Container</a:t>
          </a:r>
        </a:p>
      </dgm:t>
    </dgm:pt>
    <dgm:pt modelId="{7225C985-1823-45FD-BEE1-E0DBE0079676}" type="parTrans" cxnId="{D435D782-0A35-4BF9-B70A-1AB3815BCF09}">
      <dgm:prSet/>
      <dgm:spPr/>
      <dgm:t>
        <a:bodyPr/>
        <a:lstStyle/>
        <a:p>
          <a:endParaRPr lang="en-US"/>
        </a:p>
      </dgm:t>
    </dgm:pt>
    <dgm:pt modelId="{2F4795E4-2DCA-42B2-8054-82BD4B19E382}" type="sibTrans" cxnId="{D435D782-0A35-4BF9-B70A-1AB3815BCF09}">
      <dgm:prSet/>
      <dgm:spPr/>
      <dgm:t>
        <a:bodyPr/>
        <a:lstStyle/>
        <a:p>
          <a:endParaRPr lang="en-US"/>
        </a:p>
      </dgm:t>
    </dgm:pt>
    <dgm:pt modelId="{75DEF95D-DD42-477B-8E57-FED32BB24826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0EDBFDD9-3F6E-4A6E-98E9-0A70B2780911}" type="parTrans" cxnId="{CF1AB7E0-4A7B-4B5E-AD41-B6D618EE0256}">
      <dgm:prSet/>
      <dgm:spPr/>
      <dgm:t>
        <a:bodyPr/>
        <a:lstStyle/>
        <a:p>
          <a:endParaRPr lang="en-US"/>
        </a:p>
      </dgm:t>
    </dgm:pt>
    <dgm:pt modelId="{22C62FE3-34E0-4549-96FC-74403814A181}" type="sibTrans" cxnId="{CF1AB7E0-4A7B-4B5E-AD41-B6D618EE0256}">
      <dgm:prSet/>
      <dgm:spPr/>
      <dgm:t>
        <a:bodyPr/>
        <a:lstStyle/>
        <a:p>
          <a:endParaRPr lang="en-US"/>
        </a:p>
      </dgm:t>
    </dgm:pt>
    <dgm:pt modelId="{A01DF839-BFDF-4897-BA9F-BE83D459088E}">
      <dgm:prSet/>
      <dgm:spPr/>
      <dgm:t>
        <a:bodyPr/>
        <a:lstStyle/>
        <a:p>
          <a:r>
            <a:rPr lang="en-US" dirty="0"/>
            <a:t>Steps</a:t>
          </a:r>
        </a:p>
      </dgm:t>
    </dgm:pt>
    <dgm:pt modelId="{BCA98223-293B-4063-B84B-6D181626152F}" type="parTrans" cxnId="{A2068F6B-0FED-46D1-9F6D-5B6B1DA0AA90}">
      <dgm:prSet/>
      <dgm:spPr/>
      <dgm:t>
        <a:bodyPr/>
        <a:lstStyle/>
        <a:p>
          <a:endParaRPr lang="en-US"/>
        </a:p>
      </dgm:t>
    </dgm:pt>
    <dgm:pt modelId="{6B5D2FD4-1CC1-4DC9-8ECC-1AE7CFC80B1D}" type="sibTrans" cxnId="{A2068F6B-0FED-46D1-9F6D-5B6B1DA0AA90}">
      <dgm:prSet/>
      <dgm:spPr/>
      <dgm:t>
        <a:bodyPr/>
        <a:lstStyle/>
        <a:p>
          <a:endParaRPr lang="en-US"/>
        </a:p>
      </dgm:t>
    </dgm:pt>
    <dgm:pt modelId="{6FC6199A-7AF3-4C42-8B2D-38385F220571}">
      <dgm:prSet/>
      <dgm:spPr/>
      <dgm:t>
        <a:bodyPr/>
        <a:lstStyle/>
        <a:p>
          <a:r>
            <a:rPr lang="en-US" dirty="0"/>
            <a:t>Services</a:t>
          </a:r>
          <a:endParaRPr lang="en-US"/>
        </a:p>
      </dgm:t>
    </dgm:pt>
    <dgm:pt modelId="{669D9581-6A7E-4BFD-A913-D39074B2CF58}" type="parTrans" cxnId="{0DB77C2D-4B29-4A8B-8DF3-72CD8624BC1D}">
      <dgm:prSet/>
      <dgm:spPr/>
      <dgm:t>
        <a:bodyPr/>
        <a:lstStyle/>
        <a:p>
          <a:endParaRPr lang="en-US"/>
        </a:p>
      </dgm:t>
    </dgm:pt>
    <dgm:pt modelId="{798CFF4F-F5C2-4382-965F-62A76FF444CB}" type="sibTrans" cxnId="{0DB77C2D-4B29-4A8B-8DF3-72CD8624BC1D}">
      <dgm:prSet/>
      <dgm:spPr/>
      <dgm:t>
        <a:bodyPr/>
        <a:lstStyle/>
        <a:p>
          <a:endParaRPr lang="en-US"/>
        </a:p>
      </dgm:t>
    </dgm:pt>
    <dgm:pt modelId="{18C7FD69-3D61-421A-BAD0-BE236E40B4D2}" type="pres">
      <dgm:prSet presAssocID="{B8138704-7EC1-42C2-A52F-B233E662AF6F}" presName="Name0" presStyleCnt="0">
        <dgm:presLayoutVars>
          <dgm:dir/>
        </dgm:presLayoutVars>
      </dgm:prSet>
      <dgm:spPr/>
    </dgm:pt>
    <dgm:pt modelId="{F2A07DF4-AC61-4427-B68B-7F338E1DBCBC}" type="pres">
      <dgm:prSet presAssocID="{B62B2DAF-6EB4-41D7-96E5-047B9D230F31}" presName="noChildren" presStyleCnt="0"/>
      <dgm:spPr/>
    </dgm:pt>
    <dgm:pt modelId="{90E099BB-AC8F-49D4-9CD1-36CF9D855491}" type="pres">
      <dgm:prSet presAssocID="{B62B2DAF-6EB4-41D7-96E5-047B9D230F31}" presName="gap" presStyleCnt="0"/>
      <dgm:spPr/>
    </dgm:pt>
    <dgm:pt modelId="{4D1A0295-3DD2-455B-9FD8-F11AA5D06630}" type="pres">
      <dgm:prSet presAssocID="{B62B2DAF-6EB4-41D7-96E5-047B9D230F31}" presName="medCircle2" presStyleLbl="vennNode1" presStyleIdx="0" presStyleCnt="4"/>
      <dgm:spPr/>
    </dgm:pt>
    <dgm:pt modelId="{FEE616E8-669E-4DAE-869E-E05DDE5BA0E4}" type="pres">
      <dgm:prSet presAssocID="{B62B2DAF-6EB4-41D7-96E5-047B9D230F31}" presName="txLvlOnly1" presStyleLbl="revTx" presStyleIdx="0" presStyleCnt="4"/>
      <dgm:spPr/>
    </dgm:pt>
    <dgm:pt modelId="{3ACECAF6-4547-4363-A84D-9393E819E6D2}" type="pres">
      <dgm:prSet presAssocID="{75DEF95D-DD42-477B-8E57-FED32BB24826}" presName="noChildren" presStyleCnt="0"/>
      <dgm:spPr/>
    </dgm:pt>
    <dgm:pt modelId="{71BFDE93-517B-4658-8470-735C0FC247B6}" type="pres">
      <dgm:prSet presAssocID="{75DEF95D-DD42-477B-8E57-FED32BB24826}" presName="gap" presStyleCnt="0"/>
      <dgm:spPr/>
    </dgm:pt>
    <dgm:pt modelId="{D3E42CD4-CF89-4F0B-A218-4D7D8BAFFFCE}" type="pres">
      <dgm:prSet presAssocID="{75DEF95D-DD42-477B-8E57-FED32BB24826}" presName="medCircle2" presStyleLbl="vennNode1" presStyleIdx="1" presStyleCnt="4"/>
      <dgm:spPr/>
    </dgm:pt>
    <dgm:pt modelId="{4CF2BE94-F24B-472B-8BB9-CA2433E7BC1A}" type="pres">
      <dgm:prSet presAssocID="{75DEF95D-DD42-477B-8E57-FED32BB24826}" presName="txLvlOnly1" presStyleLbl="revTx" presStyleIdx="1" presStyleCnt="4" custLinFactNeighborY="-5282"/>
      <dgm:spPr/>
    </dgm:pt>
    <dgm:pt modelId="{D15C41E3-254F-4300-BA3B-E4D52C5F5108}" type="pres">
      <dgm:prSet presAssocID="{A01DF839-BFDF-4897-BA9F-BE83D459088E}" presName="noChildren" presStyleCnt="0"/>
      <dgm:spPr/>
    </dgm:pt>
    <dgm:pt modelId="{7E25BF57-2E1D-4FB9-B9D4-C53938E500AF}" type="pres">
      <dgm:prSet presAssocID="{A01DF839-BFDF-4897-BA9F-BE83D459088E}" presName="gap" presStyleCnt="0"/>
      <dgm:spPr/>
    </dgm:pt>
    <dgm:pt modelId="{D80BF3F9-180D-4DF2-8D19-377D0AE4FC01}" type="pres">
      <dgm:prSet presAssocID="{A01DF839-BFDF-4897-BA9F-BE83D459088E}" presName="medCircle2" presStyleLbl="vennNode1" presStyleIdx="2" presStyleCnt="4"/>
      <dgm:spPr/>
    </dgm:pt>
    <dgm:pt modelId="{F35E55B3-C910-4FB0-900D-ADFF5DEF63CB}" type="pres">
      <dgm:prSet presAssocID="{A01DF839-BFDF-4897-BA9F-BE83D459088E}" presName="txLvlOnly1" presStyleLbl="revTx" presStyleIdx="2" presStyleCnt="4" custLinFactNeighborY="-5282"/>
      <dgm:spPr/>
    </dgm:pt>
    <dgm:pt modelId="{F9A666EB-2BFC-4FEC-B880-613294E825C9}" type="pres">
      <dgm:prSet presAssocID="{6FC6199A-7AF3-4C42-8B2D-38385F220571}" presName="noChildren" presStyleCnt="0"/>
      <dgm:spPr/>
    </dgm:pt>
    <dgm:pt modelId="{6A2C5734-6BA5-43D9-BDA0-04296887DF90}" type="pres">
      <dgm:prSet presAssocID="{6FC6199A-7AF3-4C42-8B2D-38385F220571}" presName="gap" presStyleCnt="0"/>
      <dgm:spPr/>
    </dgm:pt>
    <dgm:pt modelId="{EE575045-DE40-4B42-869C-71BAAC7D99D3}" type="pres">
      <dgm:prSet presAssocID="{6FC6199A-7AF3-4C42-8B2D-38385F220571}" presName="medCircle2" presStyleLbl="vennNode1" presStyleIdx="3" presStyleCnt="4"/>
      <dgm:spPr/>
    </dgm:pt>
    <dgm:pt modelId="{A9531F8E-9474-4D7D-B1BF-A482EE7D189C}" type="pres">
      <dgm:prSet presAssocID="{6FC6199A-7AF3-4C42-8B2D-38385F220571}" presName="txLvlOnly1" presStyleLbl="revTx" presStyleIdx="3" presStyleCnt="4" custLinFactNeighborY="-5282"/>
      <dgm:spPr/>
    </dgm:pt>
  </dgm:ptLst>
  <dgm:cxnLst>
    <dgm:cxn modelId="{47C95B02-FD8B-4D45-9689-01FC2431DAFB}" type="presOf" srcId="{B62B2DAF-6EB4-41D7-96E5-047B9D230F31}" destId="{FEE616E8-669E-4DAE-869E-E05DDE5BA0E4}" srcOrd="0" destOrd="0" presId="urn:microsoft.com/office/officeart/2008/layout/VerticalCircleList"/>
    <dgm:cxn modelId="{0DB77C2D-4B29-4A8B-8DF3-72CD8624BC1D}" srcId="{B8138704-7EC1-42C2-A52F-B233E662AF6F}" destId="{6FC6199A-7AF3-4C42-8B2D-38385F220571}" srcOrd="3" destOrd="0" parTransId="{669D9581-6A7E-4BFD-A913-D39074B2CF58}" sibTransId="{798CFF4F-F5C2-4382-965F-62A76FF444CB}"/>
    <dgm:cxn modelId="{A2068F6B-0FED-46D1-9F6D-5B6B1DA0AA90}" srcId="{B8138704-7EC1-42C2-A52F-B233E662AF6F}" destId="{A01DF839-BFDF-4897-BA9F-BE83D459088E}" srcOrd="2" destOrd="0" parTransId="{BCA98223-293B-4063-B84B-6D181626152F}" sibTransId="{6B5D2FD4-1CC1-4DC9-8ECC-1AE7CFC80B1D}"/>
    <dgm:cxn modelId="{DABCA450-D47D-4DCC-BECD-8DE5C7540D15}" type="presOf" srcId="{A01DF839-BFDF-4897-BA9F-BE83D459088E}" destId="{F35E55B3-C910-4FB0-900D-ADFF5DEF63CB}" srcOrd="0" destOrd="0" presId="urn:microsoft.com/office/officeart/2008/layout/VerticalCircleList"/>
    <dgm:cxn modelId="{D65FE47B-DB45-4E14-9A7D-B70E3D256B94}" type="presOf" srcId="{B8138704-7EC1-42C2-A52F-B233E662AF6F}" destId="{18C7FD69-3D61-421A-BAD0-BE236E40B4D2}" srcOrd="0" destOrd="0" presId="urn:microsoft.com/office/officeart/2008/layout/VerticalCircleList"/>
    <dgm:cxn modelId="{D435D782-0A35-4BF9-B70A-1AB3815BCF09}" srcId="{B8138704-7EC1-42C2-A52F-B233E662AF6F}" destId="{B62B2DAF-6EB4-41D7-96E5-047B9D230F31}" srcOrd="0" destOrd="0" parTransId="{7225C985-1823-45FD-BEE1-E0DBE0079676}" sibTransId="{2F4795E4-2DCA-42B2-8054-82BD4B19E382}"/>
    <dgm:cxn modelId="{5D86F695-28A1-4004-A8B3-322F6C4FD410}" type="presOf" srcId="{6FC6199A-7AF3-4C42-8B2D-38385F220571}" destId="{A9531F8E-9474-4D7D-B1BF-A482EE7D189C}" srcOrd="0" destOrd="0" presId="urn:microsoft.com/office/officeart/2008/layout/VerticalCircleList"/>
    <dgm:cxn modelId="{B56EF1D6-B120-4B53-9B5A-B40275F5B822}" type="presOf" srcId="{75DEF95D-DD42-477B-8E57-FED32BB24826}" destId="{4CF2BE94-F24B-472B-8BB9-CA2433E7BC1A}" srcOrd="0" destOrd="0" presId="urn:microsoft.com/office/officeart/2008/layout/VerticalCircleList"/>
    <dgm:cxn modelId="{CF1AB7E0-4A7B-4B5E-AD41-B6D618EE0256}" srcId="{B8138704-7EC1-42C2-A52F-B233E662AF6F}" destId="{75DEF95D-DD42-477B-8E57-FED32BB24826}" srcOrd="1" destOrd="0" parTransId="{0EDBFDD9-3F6E-4A6E-98E9-0A70B2780911}" sibTransId="{22C62FE3-34E0-4549-96FC-74403814A181}"/>
    <dgm:cxn modelId="{8BF9F743-D69D-49BA-AF28-BACCC7437581}" type="presParOf" srcId="{18C7FD69-3D61-421A-BAD0-BE236E40B4D2}" destId="{F2A07DF4-AC61-4427-B68B-7F338E1DBCBC}" srcOrd="0" destOrd="0" presId="urn:microsoft.com/office/officeart/2008/layout/VerticalCircleList"/>
    <dgm:cxn modelId="{C1C83443-DB6D-4E84-9A42-345B807B74A6}" type="presParOf" srcId="{F2A07DF4-AC61-4427-B68B-7F338E1DBCBC}" destId="{90E099BB-AC8F-49D4-9CD1-36CF9D855491}" srcOrd="0" destOrd="0" presId="urn:microsoft.com/office/officeart/2008/layout/VerticalCircleList"/>
    <dgm:cxn modelId="{41C7DD0C-AA42-461C-A9D1-F4A37BFC22CF}" type="presParOf" srcId="{F2A07DF4-AC61-4427-B68B-7F338E1DBCBC}" destId="{4D1A0295-3DD2-455B-9FD8-F11AA5D06630}" srcOrd="1" destOrd="0" presId="urn:microsoft.com/office/officeart/2008/layout/VerticalCircleList"/>
    <dgm:cxn modelId="{651684D2-A2CE-4BA5-ACD1-66A57A035201}" type="presParOf" srcId="{F2A07DF4-AC61-4427-B68B-7F338E1DBCBC}" destId="{FEE616E8-669E-4DAE-869E-E05DDE5BA0E4}" srcOrd="2" destOrd="0" presId="urn:microsoft.com/office/officeart/2008/layout/VerticalCircleList"/>
    <dgm:cxn modelId="{6B5CC4B9-A340-4B2F-8939-E5563DCB5AD4}" type="presParOf" srcId="{18C7FD69-3D61-421A-BAD0-BE236E40B4D2}" destId="{3ACECAF6-4547-4363-A84D-9393E819E6D2}" srcOrd="1" destOrd="0" presId="urn:microsoft.com/office/officeart/2008/layout/VerticalCircleList"/>
    <dgm:cxn modelId="{4544A14A-A66A-4777-A358-657118BD26C3}" type="presParOf" srcId="{3ACECAF6-4547-4363-A84D-9393E819E6D2}" destId="{71BFDE93-517B-4658-8470-735C0FC247B6}" srcOrd="0" destOrd="0" presId="urn:microsoft.com/office/officeart/2008/layout/VerticalCircleList"/>
    <dgm:cxn modelId="{4AD223CA-7DD9-4485-8512-3A08EC1AA29C}" type="presParOf" srcId="{3ACECAF6-4547-4363-A84D-9393E819E6D2}" destId="{D3E42CD4-CF89-4F0B-A218-4D7D8BAFFFCE}" srcOrd="1" destOrd="0" presId="urn:microsoft.com/office/officeart/2008/layout/VerticalCircleList"/>
    <dgm:cxn modelId="{0B430AB7-DD0D-4694-87D0-B958F2F214C3}" type="presParOf" srcId="{3ACECAF6-4547-4363-A84D-9393E819E6D2}" destId="{4CF2BE94-F24B-472B-8BB9-CA2433E7BC1A}" srcOrd="2" destOrd="0" presId="urn:microsoft.com/office/officeart/2008/layout/VerticalCircleList"/>
    <dgm:cxn modelId="{861CDEF4-12D4-48BE-834C-530DCCAE3562}" type="presParOf" srcId="{18C7FD69-3D61-421A-BAD0-BE236E40B4D2}" destId="{D15C41E3-254F-4300-BA3B-E4D52C5F5108}" srcOrd="2" destOrd="0" presId="urn:microsoft.com/office/officeart/2008/layout/VerticalCircleList"/>
    <dgm:cxn modelId="{DBD7C83D-B9A3-49B1-A22C-7E08D70DDA51}" type="presParOf" srcId="{D15C41E3-254F-4300-BA3B-E4D52C5F5108}" destId="{7E25BF57-2E1D-4FB9-B9D4-C53938E500AF}" srcOrd="0" destOrd="0" presId="urn:microsoft.com/office/officeart/2008/layout/VerticalCircleList"/>
    <dgm:cxn modelId="{C2C403D8-BC00-4692-A656-84DFB2BF8813}" type="presParOf" srcId="{D15C41E3-254F-4300-BA3B-E4D52C5F5108}" destId="{D80BF3F9-180D-4DF2-8D19-377D0AE4FC01}" srcOrd="1" destOrd="0" presId="urn:microsoft.com/office/officeart/2008/layout/VerticalCircleList"/>
    <dgm:cxn modelId="{8F8913E0-0769-46AF-A301-2957CEFA63DB}" type="presParOf" srcId="{D15C41E3-254F-4300-BA3B-E4D52C5F5108}" destId="{F35E55B3-C910-4FB0-900D-ADFF5DEF63CB}" srcOrd="2" destOrd="0" presId="urn:microsoft.com/office/officeart/2008/layout/VerticalCircleList"/>
    <dgm:cxn modelId="{170CCD47-8DC4-409F-B202-23B82280F39A}" type="presParOf" srcId="{18C7FD69-3D61-421A-BAD0-BE236E40B4D2}" destId="{F9A666EB-2BFC-4FEC-B880-613294E825C9}" srcOrd="3" destOrd="0" presId="urn:microsoft.com/office/officeart/2008/layout/VerticalCircleList"/>
    <dgm:cxn modelId="{14CA2702-3145-4C37-A949-AE7026B90AA7}" type="presParOf" srcId="{F9A666EB-2BFC-4FEC-B880-613294E825C9}" destId="{6A2C5734-6BA5-43D9-BDA0-04296887DF90}" srcOrd="0" destOrd="0" presId="urn:microsoft.com/office/officeart/2008/layout/VerticalCircleList"/>
    <dgm:cxn modelId="{86305955-BFFC-4CCD-B9BF-6FFAEA09BD0E}" type="presParOf" srcId="{F9A666EB-2BFC-4FEC-B880-613294E825C9}" destId="{EE575045-DE40-4B42-869C-71BAAC7D99D3}" srcOrd="1" destOrd="0" presId="urn:microsoft.com/office/officeart/2008/layout/VerticalCircleList"/>
    <dgm:cxn modelId="{34D8227E-F58C-4C8F-93B8-B5D732450C01}" type="presParOf" srcId="{F9A666EB-2BFC-4FEC-B880-613294E825C9}" destId="{A9531F8E-9474-4D7D-B1BF-A482EE7D189C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0A8F19-F6EC-48C1-A063-DCAA57A6F88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932E66-9477-4757-82F5-1D7444D0B9D5}">
      <dgm:prSet phldrT="[Text]"/>
      <dgm:spPr/>
      <dgm:t>
        <a:bodyPr/>
        <a:lstStyle/>
        <a:p>
          <a:r>
            <a:rPr lang="en-US" dirty="0"/>
            <a:t>User-defined</a:t>
          </a:r>
        </a:p>
      </dgm:t>
    </dgm:pt>
    <dgm:pt modelId="{DCEBA5FB-1F9C-4B42-98A0-6466D86C80F7}" type="parTrans" cxnId="{27CD928B-632C-4BED-A562-950705B18AE0}">
      <dgm:prSet/>
      <dgm:spPr/>
      <dgm:t>
        <a:bodyPr/>
        <a:lstStyle/>
        <a:p>
          <a:endParaRPr lang="en-US"/>
        </a:p>
      </dgm:t>
    </dgm:pt>
    <dgm:pt modelId="{1C9A801B-5B60-4A20-900F-5C5312C2B465}" type="sibTrans" cxnId="{27CD928B-632C-4BED-A562-950705B18AE0}">
      <dgm:prSet/>
      <dgm:spPr/>
      <dgm:t>
        <a:bodyPr/>
        <a:lstStyle/>
        <a:p>
          <a:endParaRPr lang="en-US"/>
        </a:p>
      </dgm:t>
    </dgm:pt>
    <dgm:pt modelId="{25DD2A67-023D-4480-83AD-CD01210242DA}">
      <dgm:prSet phldrT="[Text]"/>
      <dgm:spPr/>
      <dgm:t>
        <a:bodyPr/>
        <a:lstStyle/>
        <a:p>
          <a:r>
            <a:rPr lang="en-US" dirty="0"/>
            <a:t>Predefined</a:t>
          </a:r>
        </a:p>
      </dgm:t>
    </dgm:pt>
    <dgm:pt modelId="{2ECD4591-2D72-49D0-BDF1-D93ED53490D5}" type="parTrans" cxnId="{8DAE02FB-4FA6-40C3-AB48-7E9649E8CA8D}">
      <dgm:prSet/>
      <dgm:spPr/>
      <dgm:t>
        <a:bodyPr/>
        <a:lstStyle/>
        <a:p>
          <a:endParaRPr lang="en-US"/>
        </a:p>
      </dgm:t>
    </dgm:pt>
    <dgm:pt modelId="{D7C122F9-78C1-46E3-BFCA-4BB1B82564C9}" type="sibTrans" cxnId="{8DAE02FB-4FA6-40C3-AB48-7E9649E8CA8D}">
      <dgm:prSet/>
      <dgm:spPr/>
      <dgm:t>
        <a:bodyPr/>
        <a:lstStyle/>
        <a:p>
          <a:endParaRPr lang="en-US"/>
        </a:p>
      </dgm:t>
    </dgm:pt>
    <dgm:pt modelId="{348E92EB-BF00-483E-B1FD-8475BD26310D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9BDD3776-DF4B-4208-9041-3C7182C212F5}" type="parTrans" cxnId="{E0AAFD2D-B532-4BB7-B712-6C7C72C727FD}">
      <dgm:prSet/>
      <dgm:spPr/>
      <dgm:t>
        <a:bodyPr/>
        <a:lstStyle/>
        <a:p>
          <a:endParaRPr lang="en-US"/>
        </a:p>
      </dgm:t>
    </dgm:pt>
    <dgm:pt modelId="{DB9D9633-FBCB-4545-8597-1A6B6B057D1D}" type="sibTrans" cxnId="{E0AAFD2D-B532-4BB7-B712-6C7C72C727FD}">
      <dgm:prSet/>
      <dgm:spPr/>
      <dgm:t>
        <a:bodyPr/>
        <a:lstStyle/>
        <a:p>
          <a:endParaRPr lang="en-US"/>
        </a:p>
      </dgm:t>
    </dgm:pt>
    <dgm:pt modelId="{3C458897-55D3-4F36-937F-70CB0DCC8007}">
      <dgm:prSet phldrT="[Text]"/>
      <dgm:spPr/>
      <dgm:t>
        <a:bodyPr/>
        <a:lstStyle/>
        <a:p>
          <a:r>
            <a:rPr lang="en-US" dirty="0"/>
            <a:t>Number</a:t>
          </a:r>
        </a:p>
      </dgm:t>
    </dgm:pt>
    <dgm:pt modelId="{64FB067A-32CB-4E94-88A4-57D989D6C9E1}" type="parTrans" cxnId="{2A95491D-FA7C-43B0-BE57-45FC00FD9AA6}">
      <dgm:prSet/>
      <dgm:spPr/>
      <dgm:t>
        <a:bodyPr/>
        <a:lstStyle/>
        <a:p>
          <a:endParaRPr lang="en-US"/>
        </a:p>
      </dgm:t>
    </dgm:pt>
    <dgm:pt modelId="{759CA623-2292-4122-9F35-1C8EA813AD8D}" type="sibTrans" cxnId="{2A95491D-FA7C-43B0-BE57-45FC00FD9AA6}">
      <dgm:prSet/>
      <dgm:spPr/>
      <dgm:t>
        <a:bodyPr/>
        <a:lstStyle/>
        <a:p>
          <a:endParaRPr lang="en-US"/>
        </a:p>
      </dgm:t>
    </dgm:pt>
    <dgm:pt modelId="{03FF3C5E-5605-44E9-AA9B-6C98B243C2B6}">
      <dgm:prSet phldrT="[Text]"/>
      <dgm:spPr/>
      <dgm:t>
        <a:bodyPr/>
        <a:lstStyle/>
        <a:p>
          <a:r>
            <a:rPr lang="en-US" dirty="0"/>
            <a:t>Boolean</a:t>
          </a:r>
        </a:p>
      </dgm:t>
    </dgm:pt>
    <dgm:pt modelId="{DCE9385E-0C5B-4081-9500-0E1F6FAA52E6}" type="parTrans" cxnId="{A2EC660C-5FD0-409C-AB4A-D423F0944595}">
      <dgm:prSet/>
      <dgm:spPr/>
      <dgm:t>
        <a:bodyPr/>
        <a:lstStyle/>
        <a:p>
          <a:endParaRPr lang="en-US"/>
        </a:p>
      </dgm:t>
    </dgm:pt>
    <dgm:pt modelId="{BE53416F-8C16-47B3-B4A6-3858E4565176}" type="sibTrans" cxnId="{A2EC660C-5FD0-409C-AB4A-D423F0944595}">
      <dgm:prSet/>
      <dgm:spPr/>
      <dgm:t>
        <a:bodyPr/>
        <a:lstStyle/>
        <a:p>
          <a:endParaRPr lang="en-US"/>
        </a:p>
      </dgm:t>
    </dgm:pt>
    <dgm:pt modelId="{36FDCC51-1DA5-400F-8F9F-49B9BCC9DC1E}">
      <dgm:prSet phldrT="[Text]"/>
      <dgm:spPr/>
      <dgm:t>
        <a:bodyPr/>
        <a:lstStyle/>
        <a:p>
          <a:r>
            <a:rPr lang="en-US" dirty="0"/>
            <a:t>YAML Object</a:t>
          </a:r>
        </a:p>
      </dgm:t>
    </dgm:pt>
    <dgm:pt modelId="{4F830F2A-12CD-4A53-B6E7-31DF7B174AC2}" type="parTrans" cxnId="{BE7E4C37-902B-4C6A-BA77-4088B61B5470}">
      <dgm:prSet/>
      <dgm:spPr/>
      <dgm:t>
        <a:bodyPr/>
        <a:lstStyle/>
        <a:p>
          <a:endParaRPr lang="en-US"/>
        </a:p>
      </dgm:t>
    </dgm:pt>
    <dgm:pt modelId="{32DBBF67-1636-4BE6-AE78-08FDFAB8C50F}" type="sibTrans" cxnId="{BE7E4C37-902B-4C6A-BA77-4088B61B5470}">
      <dgm:prSet/>
      <dgm:spPr/>
      <dgm:t>
        <a:bodyPr/>
        <a:lstStyle/>
        <a:p>
          <a:endParaRPr lang="en-US"/>
        </a:p>
      </dgm:t>
    </dgm:pt>
    <dgm:pt modelId="{760AD0B5-8D1E-43BC-BA64-0AE4E9C8ECED}">
      <dgm:prSet phldrT="[Text]"/>
      <dgm:spPr/>
      <dgm:t>
        <a:bodyPr/>
        <a:lstStyle/>
        <a:p>
          <a:r>
            <a:rPr lang="en-US" dirty="0"/>
            <a:t>System</a:t>
          </a:r>
        </a:p>
      </dgm:t>
    </dgm:pt>
    <dgm:pt modelId="{2FC6C94F-B629-42D5-A46F-E8FC04929C37}" type="parTrans" cxnId="{2EA181F5-3941-4E2B-91B3-9685A6E0003E}">
      <dgm:prSet/>
      <dgm:spPr/>
      <dgm:t>
        <a:bodyPr/>
        <a:lstStyle/>
        <a:p>
          <a:endParaRPr lang="en-US"/>
        </a:p>
      </dgm:t>
    </dgm:pt>
    <dgm:pt modelId="{CCEDFB32-0896-4723-ACE1-B0C58FE2F17F}" type="sibTrans" cxnId="{2EA181F5-3941-4E2B-91B3-9685A6E0003E}">
      <dgm:prSet/>
      <dgm:spPr/>
      <dgm:t>
        <a:bodyPr/>
        <a:lstStyle/>
        <a:p>
          <a:endParaRPr lang="en-US"/>
        </a:p>
      </dgm:t>
    </dgm:pt>
    <dgm:pt modelId="{662DB7CE-C298-4DC1-BF2F-3C8D438B28A1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6BCC2348-5BC4-42D7-800D-8DADF8395B21}" type="parTrans" cxnId="{ECEF5668-5E93-4A38-BF93-DEC997C8DD57}">
      <dgm:prSet/>
      <dgm:spPr/>
      <dgm:t>
        <a:bodyPr/>
        <a:lstStyle/>
        <a:p>
          <a:endParaRPr lang="en-US"/>
        </a:p>
      </dgm:t>
    </dgm:pt>
    <dgm:pt modelId="{7CD90E28-8C79-413C-959C-C62C59FE1611}" type="sibTrans" cxnId="{ECEF5668-5E93-4A38-BF93-DEC997C8DD57}">
      <dgm:prSet/>
      <dgm:spPr/>
      <dgm:t>
        <a:bodyPr/>
        <a:lstStyle/>
        <a:p>
          <a:endParaRPr lang="en-US"/>
        </a:p>
      </dgm:t>
    </dgm:pt>
    <dgm:pt modelId="{2A82BCC9-75FD-4FBD-AAA7-3715C1216EF5}">
      <dgm:prSet phldrT="[Text]"/>
      <dgm:spPr/>
      <dgm:t>
        <a:bodyPr/>
        <a:lstStyle/>
        <a:p>
          <a:r>
            <a:rPr lang="en-US" dirty="0"/>
            <a:t>Pipeline</a:t>
          </a:r>
        </a:p>
      </dgm:t>
    </dgm:pt>
    <dgm:pt modelId="{541258BD-AC98-4CB8-A54C-399C5451F141}" type="parTrans" cxnId="{A03EB402-197A-438B-8104-731CCA84D44A}">
      <dgm:prSet/>
      <dgm:spPr/>
      <dgm:t>
        <a:bodyPr/>
        <a:lstStyle/>
        <a:p>
          <a:endParaRPr lang="en-US"/>
        </a:p>
      </dgm:t>
    </dgm:pt>
    <dgm:pt modelId="{081A507D-1D51-4A34-8AE3-E29292A3C363}" type="sibTrans" cxnId="{A03EB402-197A-438B-8104-731CCA84D44A}">
      <dgm:prSet/>
      <dgm:spPr/>
      <dgm:t>
        <a:bodyPr/>
        <a:lstStyle/>
        <a:p>
          <a:endParaRPr lang="en-US"/>
        </a:p>
      </dgm:t>
    </dgm:pt>
    <dgm:pt modelId="{F7F647ED-B8BA-4A3A-A393-7D4498FDBAA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213155BB-BB22-4B66-9F1D-377588C76F74}" type="parTrans" cxnId="{983AC8D1-A460-4005-96CC-1E1847A853B8}">
      <dgm:prSet/>
      <dgm:spPr/>
      <dgm:t>
        <a:bodyPr/>
        <a:lstStyle/>
        <a:p>
          <a:endParaRPr lang="en-US"/>
        </a:p>
      </dgm:t>
    </dgm:pt>
    <dgm:pt modelId="{AFFB69E6-B76D-45C0-BE05-A68E2604D455}" type="sibTrans" cxnId="{983AC8D1-A460-4005-96CC-1E1847A853B8}">
      <dgm:prSet/>
      <dgm:spPr/>
      <dgm:t>
        <a:bodyPr/>
        <a:lstStyle/>
        <a:p>
          <a:endParaRPr lang="en-US"/>
        </a:p>
      </dgm:t>
    </dgm:pt>
    <dgm:pt modelId="{672A4A3C-0E3E-4DC1-9C1B-A256AAB9EC31}">
      <dgm:prSet phldrT="[Text]"/>
      <dgm:spPr/>
      <dgm:t>
        <a:bodyPr/>
        <a:lstStyle/>
        <a:p>
          <a:r>
            <a:rPr lang="en-US" dirty="0"/>
            <a:t>Group</a:t>
          </a:r>
        </a:p>
      </dgm:t>
    </dgm:pt>
    <dgm:pt modelId="{038BDDE8-99A6-47D0-A3C4-8A09FFD89092}" type="parTrans" cxnId="{9D9ADD1E-D704-4FF4-AF92-F73BBCCBF411}">
      <dgm:prSet/>
      <dgm:spPr/>
      <dgm:t>
        <a:bodyPr/>
        <a:lstStyle/>
        <a:p>
          <a:endParaRPr lang="en-US"/>
        </a:p>
      </dgm:t>
    </dgm:pt>
    <dgm:pt modelId="{14A18A32-C120-463C-A084-71B6CD354322}" type="sibTrans" cxnId="{9D9ADD1E-D704-4FF4-AF92-F73BBCCBF411}">
      <dgm:prSet/>
      <dgm:spPr/>
      <dgm:t>
        <a:bodyPr/>
        <a:lstStyle/>
        <a:p>
          <a:endParaRPr lang="en-US"/>
        </a:p>
      </dgm:t>
    </dgm:pt>
    <dgm:pt modelId="{C4883E51-9B2D-445F-A43E-44A222E35052}">
      <dgm:prSet phldrT="[Text]"/>
      <dgm:spPr/>
      <dgm:t>
        <a:bodyPr/>
        <a:lstStyle/>
        <a:p>
          <a:r>
            <a:rPr lang="en-US" dirty="0"/>
            <a:t>Agent</a:t>
          </a:r>
        </a:p>
      </dgm:t>
    </dgm:pt>
    <dgm:pt modelId="{5D30303D-07C5-4F69-8FA8-664235857B00}" type="parTrans" cxnId="{7883334F-650C-4F5E-9B9E-798513B67451}">
      <dgm:prSet/>
      <dgm:spPr/>
      <dgm:t>
        <a:bodyPr/>
        <a:lstStyle/>
        <a:p>
          <a:endParaRPr lang="en-US"/>
        </a:p>
      </dgm:t>
    </dgm:pt>
    <dgm:pt modelId="{0C072304-0162-4E69-B9D8-189E3F65AD90}" type="sibTrans" cxnId="{7883334F-650C-4F5E-9B9E-798513B67451}">
      <dgm:prSet/>
      <dgm:spPr/>
      <dgm:t>
        <a:bodyPr/>
        <a:lstStyle/>
        <a:p>
          <a:endParaRPr lang="en-US"/>
        </a:p>
      </dgm:t>
    </dgm:pt>
    <dgm:pt modelId="{86139869-C4A2-4F6A-9660-C9957C193C15}">
      <dgm:prSet phldrT="[Text]"/>
      <dgm:spPr/>
      <dgm:t>
        <a:bodyPr/>
        <a:lstStyle/>
        <a:p>
          <a:r>
            <a:rPr lang="en-US" dirty="0"/>
            <a:t>Library</a:t>
          </a:r>
        </a:p>
      </dgm:t>
    </dgm:pt>
    <dgm:pt modelId="{18F2A783-B90F-4D74-B921-01F05168EE6E}" type="parTrans" cxnId="{EE553ED8-8516-41C5-B234-3A2DC7EECB1C}">
      <dgm:prSet/>
      <dgm:spPr/>
      <dgm:t>
        <a:bodyPr/>
        <a:lstStyle/>
        <a:p>
          <a:endParaRPr lang="en-US"/>
        </a:p>
      </dgm:t>
    </dgm:pt>
    <dgm:pt modelId="{EFD56864-BA66-4E61-BA88-F1AFF7A7F511}" type="sibTrans" cxnId="{EE553ED8-8516-41C5-B234-3A2DC7EECB1C}">
      <dgm:prSet/>
      <dgm:spPr/>
      <dgm:t>
        <a:bodyPr/>
        <a:lstStyle/>
        <a:p>
          <a:endParaRPr lang="en-US"/>
        </a:p>
      </dgm:t>
    </dgm:pt>
    <dgm:pt modelId="{83114FFE-99B7-49B5-963E-354AA7540A44}">
      <dgm:prSet phldrT="[Text]"/>
      <dgm:spPr/>
      <dgm:t>
        <a:bodyPr/>
        <a:lstStyle/>
        <a:p>
          <a:r>
            <a:rPr lang="en-US" dirty="0"/>
            <a:t>Passwords</a:t>
          </a:r>
        </a:p>
      </dgm:t>
    </dgm:pt>
    <dgm:pt modelId="{E498C45D-7644-4336-A819-78878D8AC9AA}" type="parTrans" cxnId="{4A8263B5-16F5-47AB-AEBD-C0A20F599563}">
      <dgm:prSet/>
      <dgm:spPr/>
      <dgm:t>
        <a:bodyPr/>
        <a:lstStyle/>
        <a:p>
          <a:endParaRPr lang="en-US"/>
        </a:p>
      </dgm:t>
    </dgm:pt>
    <dgm:pt modelId="{8A6329FC-0D18-4D5F-ABEA-860F2C027619}" type="sibTrans" cxnId="{4A8263B5-16F5-47AB-AEBD-C0A20F599563}">
      <dgm:prSet/>
      <dgm:spPr/>
      <dgm:t>
        <a:bodyPr/>
        <a:lstStyle/>
        <a:p>
          <a:endParaRPr lang="en-US"/>
        </a:p>
      </dgm:t>
    </dgm:pt>
    <dgm:pt modelId="{71C4257F-7CD8-4BD6-B7A7-93871B57EEE3}">
      <dgm:prSet phldrT="[Text]"/>
      <dgm:spPr/>
      <dgm:t>
        <a:bodyPr/>
        <a:lstStyle/>
        <a:p>
          <a:r>
            <a:rPr lang="en-US" dirty="0"/>
            <a:t>Reusable</a:t>
          </a:r>
        </a:p>
      </dgm:t>
    </dgm:pt>
    <dgm:pt modelId="{38A06967-3586-436A-BDAE-54531379D9CE}" type="parTrans" cxnId="{9950C357-2930-43B2-9C12-47FEF14E334A}">
      <dgm:prSet/>
      <dgm:spPr/>
      <dgm:t>
        <a:bodyPr/>
        <a:lstStyle/>
        <a:p>
          <a:endParaRPr lang="en-US"/>
        </a:p>
      </dgm:t>
    </dgm:pt>
    <dgm:pt modelId="{9F7A9C52-2F78-42B5-B043-A07338AA35FA}" type="sibTrans" cxnId="{9950C357-2930-43B2-9C12-47FEF14E334A}">
      <dgm:prSet/>
      <dgm:spPr/>
      <dgm:t>
        <a:bodyPr/>
        <a:lstStyle/>
        <a:p>
          <a:endParaRPr lang="en-US"/>
        </a:p>
      </dgm:t>
    </dgm:pt>
    <dgm:pt modelId="{3C5B1957-213F-455D-8606-567989A5CC62}">
      <dgm:prSet phldrT="[Text]"/>
      <dgm:spPr/>
      <dgm:t>
        <a:bodyPr/>
        <a:lstStyle/>
        <a:p>
          <a:r>
            <a:rPr lang="en-US" dirty="0"/>
            <a:t>Key Vault</a:t>
          </a:r>
        </a:p>
      </dgm:t>
    </dgm:pt>
    <dgm:pt modelId="{E83732F2-2BC2-427E-ABD9-1DA8CC20B8BF}" type="parTrans" cxnId="{CA81C8F2-F975-4475-8206-30DE0DB8C2B2}">
      <dgm:prSet/>
      <dgm:spPr/>
      <dgm:t>
        <a:bodyPr/>
        <a:lstStyle/>
        <a:p>
          <a:endParaRPr lang="en-US"/>
        </a:p>
      </dgm:t>
    </dgm:pt>
    <dgm:pt modelId="{B9B464EC-98E5-4D26-A99E-FBFF9F152A06}" type="sibTrans" cxnId="{CA81C8F2-F975-4475-8206-30DE0DB8C2B2}">
      <dgm:prSet/>
      <dgm:spPr/>
      <dgm:t>
        <a:bodyPr/>
        <a:lstStyle/>
        <a:p>
          <a:endParaRPr lang="en-US"/>
        </a:p>
      </dgm:t>
    </dgm:pt>
    <dgm:pt modelId="{D94CC1A7-6548-428F-96AB-21C9037476B5}" type="pres">
      <dgm:prSet presAssocID="{890A8F19-F6EC-48C1-A063-DCAA57A6F885}" presName="Name0" presStyleCnt="0">
        <dgm:presLayoutVars>
          <dgm:dir/>
          <dgm:animLvl val="lvl"/>
          <dgm:resizeHandles val="exact"/>
        </dgm:presLayoutVars>
      </dgm:prSet>
      <dgm:spPr/>
    </dgm:pt>
    <dgm:pt modelId="{3DEAF049-D5F5-4C5C-918E-428BFA9466D1}" type="pres">
      <dgm:prSet presAssocID="{03932E66-9477-4757-82F5-1D7444D0B9D5}" presName="composite" presStyleCnt="0"/>
      <dgm:spPr/>
    </dgm:pt>
    <dgm:pt modelId="{6262A54C-B94F-4BAA-8143-7F17D2668749}" type="pres">
      <dgm:prSet presAssocID="{03932E66-9477-4757-82F5-1D7444D0B9D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715177B-A307-4EE9-B87C-1A47F0A2F4F1}" type="pres">
      <dgm:prSet presAssocID="{03932E66-9477-4757-82F5-1D7444D0B9D5}" presName="desTx" presStyleLbl="alignAccFollowNode1" presStyleIdx="0" presStyleCnt="3">
        <dgm:presLayoutVars>
          <dgm:bulletEnabled val="1"/>
        </dgm:presLayoutVars>
      </dgm:prSet>
      <dgm:spPr/>
    </dgm:pt>
    <dgm:pt modelId="{BEF37855-9211-4787-B41C-03600930D9B3}" type="pres">
      <dgm:prSet presAssocID="{1C9A801B-5B60-4A20-900F-5C5312C2B465}" presName="space" presStyleCnt="0"/>
      <dgm:spPr/>
    </dgm:pt>
    <dgm:pt modelId="{4558AD6A-6DD1-4EBC-93F7-1187AB3371DD}" type="pres">
      <dgm:prSet presAssocID="{25DD2A67-023D-4480-83AD-CD01210242DA}" presName="composite" presStyleCnt="0"/>
      <dgm:spPr/>
    </dgm:pt>
    <dgm:pt modelId="{30C02B47-8601-4A9D-AE14-41689EC2B43A}" type="pres">
      <dgm:prSet presAssocID="{25DD2A67-023D-4480-83AD-CD01210242D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157BAF3-E192-40F9-9243-23BA31A89999}" type="pres">
      <dgm:prSet presAssocID="{25DD2A67-023D-4480-83AD-CD01210242DA}" presName="desTx" presStyleLbl="alignAccFollowNode1" presStyleIdx="1" presStyleCnt="3">
        <dgm:presLayoutVars>
          <dgm:bulletEnabled val="1"/>
        </dgm:presLayoutVars>
      </dgm:prSet>
      <dgm:spPr/>
    </dgm:pt>
    <dgm:pt modelId="{EC87C5AC-B73C-44E6-97AA-0460F9C064B4}" type="pres">
      <dgm:prSet presAssocID="{D7C122F9-78C1-46E3-BFCA-4BB1B82564C9}" presName="space" presStyleCnt="0"/>
      <dgm:spPr/>
    </dgm:pt>
    <dgm:pt modelId="{D92FB6F4-626F-47F1-97C4-38FF9FAE0A09}" type="pres">
      <dgm:prSet presAssocID="{672A4A3C-0E3E-4DC1-9C1B-A256AAB9EC31}" presName="composite" presStyleCnt="0"/>
      <dgm:spPr/>
    </dgm:pt>
    <dgm:pt modelId="{6FD343A4-464B-4823-9DB4-0028EAAE1371}" type="pres">
      <dgm:prSet presAssocID="{672A4A3C-0E3E-4DC1-9C1B-A256AAB9EC3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038C901-FECC-429E-ABFB-D21372538D32}" type="pres">
      <dgm:prSet presAssocID="{672A4A3C-0E3E-4DC1-9C1B-A256AAB9EC3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03EB402-197A-438B-8104-731CCA84D44A}" srcId="{25DD2A67-023D-4480-83AD-CD01210242DA}" destId="{2A82BCC9-75FD-4FBD-AAA7-3715C1216EF5}" srcOrd="3" destOrd="0" parTransId="{541258BD-AC98-4CB8-A54C-399C5451F141}" sibTransId="{081A507D-1D51-4A34-8AE3-E29292A3C363}"/>
    <dgm:cxn modelId="{12726404-E678-498F-BBB9-E537241D30B2}" type="presOf" srcId="{672A4A3C-0E3E-4DC1-9C1B-A256AAB9EC31}" destId="{6FD343A4-464B-4823-9DB4-0028EAAE1371}" srcOrd="0" destOrd="0" presId="urn:microsoft.com/office/officeart/2005/8/layout/hList1"/>
    <dgm:cxn modelId="{0EC23E0C-C98F-452E-89D6-ABC706788454}" type="presOf" srcId="{36FDCC51-1DA5-400F-8F9F-49B9BCC9DC1E}" destId="{7715177B-A307-4EE9-B87C-1A47F0A2F4F1}" srcOrd="0" destOrd="3" presId="urn:microsoft.com/office/officeart/2005/8/layout/hList1"/>
    <dgm:cxn modelId="{A2EC660C-5FD0-409C-AB4A-D423F0944595}" srcId="{03932E66-9477-4757-82F5-1D7444D0B9D5}" destId="{03FF3C5E-5605-44E9-AA9B-6C98B243C2B6}" srcOrd="2" destOrd="0" parTransId="{DCE9385E-0C5B-4081-9500-0E1F6FAA52E6}" sibTransId="{BE53416F-8C16-47B3-B4A6-3858E4565176}"/>
    <dgm:cxn modelId="{78EF130D-AAA8-49C7-9902-3BD6EC87BD90}" type="presOf" srcId="{83114FFE-99B7-49B5-963E-354AA7540A44}" destId="{B038C901-FECC-429E-ABFB-D21372538D32}" srcOrd="0" destOrd="1" presId="urn:microsoft.com/office/officeart/2005/8/layout/hList1"/>
    <dgm:cxn modelId="{472E6311-48B5-43B7-A1BD-AF616641E35D}" type="presOf" srcId="{03FF3C5E-5605-44E9-AA9B-6C98B243C2B6}" destId="{7715177B-A307-4EE9-B87C-1A47F0A2F4F1}" srcOrd="0" destOrd="2" presId="urn:microsoft.com/office/officeart/2005/8/layout/hList1"/>
    <dgm:cxn modelId="{2A95491D-FA7C-43B0-BE57-45FC00FD9AA6}" srcId="{03932E66-9477-4757-82F5-1D7444D0B9D5}" destId="{3C458897-55D3-4F36-937F-70CB0DCC8007}" srcOrd="1" destOrd="0" parTransId="{64FB067A-32CB-4E94-88A4-57D989D6C9E1}" sibTransId="{759CA623-2292-4122-9F35-1C8EA813AD8D}"/>
    <dgm:cxn modelId="{9D9ADD1E-D704-4FF4-AF92-F73BBCCBF411}" srcId="{890A8F19-F6EC-48C1-A063-DCAA57A6F885}" destId="{672A4A3C-0E3E-4DC1-9C1B-A256AAB9EC31}" srcOrd="2" destOrd="0" parTransId="{038BDDE8-99A6-47D0-A3C4-8A09FFD89092}" sibTransId="{14A18A32-C120-463C-A084-71B6CD354322}"/>
    <dgm:cxn modelId="{E0AAFD2D-B532-4BB7-B712-6C7C72C727FD}" srcId="{03932E66-9477-4757-82F5-1D7444D0B9D5}" destId="{348E92EB-BF00-483E-B1FD-8475BD26310D}" srcOrd="0" destOrd="0" parTransId="{9BDD3776-DF4B-4208-9041-3C7182C212F5}" sibTransId="{DB9D9633-FBCB-4545-8597-1A6B6B057D1D}"/>
    <dgm:cxn modelId="{70650E31-2F13-4467-BA0F-575DF9F67D6A}" type="presOf" srcId="{86139869-C4A2-4F6A-9660-C9957C193C15}" destId="{B038C901-FECC-429E-ABFB-D21372538D32}" srcOrd="0" destOrd="0" presId="urn:microsoft.com/office/officeart/2005/8/layout/hList1"/>
    <dgm:cxn modelId="{BE7E4C37-902B-4C6A-BA77-4088B61B5470}" srcId="{03932E66-9477-4757-82F5-1D7444D0B9D5}" destId="{36FDCC51-1DA5-400F-8F9F-49B9BCC9DC1E}" srcOrd="3" destOrd="0" parTransId="{4F830F2A-12CD-4A53-B6E7-31DF7B174AC2}" sibTransId="{32DBBF67-1636-4BE6-AE78-08FDFAB8C50F}"/>
    <dgm:cxn modelId="{25B9F05B-423C-437E-ADF4-F7DAFC1643D7}" type="presOf" srcId="{2A82BCC9-75FD-4FBD-AAA7-3715C1216EF5}" destId="{D157BAF3-E192-40F9-9243-23BA31A89999}" srcOrd="0" destOrd="3" presId="urn:microsoft.com/office/officeart/2005/8/layout/hList1"/>
    <dgm:cxn modelId="{364F6762-8BD4-4F96-8B7E-86A8D99EAFAF}" type="presOf" srcId="{3C5B1957-213F-455D-8606-567989A5CC62}" destId="{B038C901-FECC-429E-ABFB-D21372538D32}" srcOrd="0" destOrd="3" presId="urn:microsoft.com/office/officeart/2005/8/layout/hList1"/>
    <dgm:cxn modelId="{F78CC263-8582-43AF-BAD0-8918D4AA5121}" type="presOf" srcId="{662DB7CE-C298-4DC1-BF2F-3C8D438B28A1}" destId="{D157BAF3-E192-40F9-9243-23BA31A89999}" srcOrd="0" destOrd="2" presId="urn:microsoft.com/office/officeart/2005/8/layout/hList1"/>
    <dgm:cxn modelId="{02D6FC66-4E8F-45BE-8533-D62C70071B00}" type="presOf" srcId="{71C4257F-7CD8-4BD6-B7A7-93871B57EEE3}" destId="{B038C901-FECC-429E-ABFB-D21372538D32}" srcOrd="0" destOrd="2" presId="urn:microsoft.com/office/officeart/2005/8/layout/hList1"/>
    <dgm:cxn modelId="{ECEF5668-5E93-4A38-BF93-DEC997C8DD57}" srcId="{25DD2A67-023D-4480-83AD-CD01210242DA}" destId="{662DB7CE-C298-4DC1-BF2F-3C8D438B28A1}" srcOrd="2" destOrd="0" parTransId="{6BCC2348-5BC4-42D7-800D-8DADF8395B21}" sibTransId="{7CD90E28-8C79-413C-959C-C62C59FE1611}"/>
    <dgm:cxn modelId="{3535FA69-54D2-4EEF-A4FE-29F5D35B508A}" type="presOf" srcId="{25DD2A67-023D-4480-83AD-CD01210242DA}" destId="{30C02B47-8601-4A9D-AE14-41689EC2B43A}" srcOrd="0" destOrd="0" presId="urn:microsoft.com/office/officeart/2005/8/layout/hList1"/>
    <dgm:cxn modelId="{5C16134F-B046-4D3F-9660-1DCE6D4F4DA2}" type="presOf" srcId="{03932E66-9477-4757-82F5-1D7444D0B9D5}" destId="{6262A54C-B94F-4BAA-8143-7F17D2668749}" srcOrd="0" destOrd="0" presId="urn:microsoft.com/office/officeart/2005/8/layout/hList1"/>
    <dgm:cxn modelId="{7883334F-650C-4F5E-9B9E-798513B67451}" srcId="{25DD2A67-023D-4480-83AD-CD01210242DA}" destId="{C4883E51-9B2D-445F-A43E-44A222E35052}" srcOrd="1" destOrd="0" parTransId="{5D30303D-07C5-4F69-8FA8-664235857B00}" sibTransId="{0C072304-0162-4E69-B9D8-189E3F65AD90}"/>
    <dgm:cxn modelId="{CD1E8153-0938-4907-8205-AF6D57B55AAB}" type="presOf" srcId="{3C458897-55D3-4F36-937F-70CB0DCC8007}" destId="{7715177B-A307-4EE9-B87C-1A47F0A2F4F1}" srcOrd="0" destOrd="1" presId="urn:microsoft.com/office/officeart/2005/8/layout/hList1"/>
    <dgm:cxn modelId="{9950C357-2930-43B2-9C12-47FEF14E334A}" srcId="{86139869-C4A2-4F6A-9660-C9957C193C15}" destId="{71C4257F-7CD8-4BD6-B7A7-93871B57EEE3}" srcOrd="1" destOrd="0" parTransId="{38A06967-3586-436A-BDAE-54531379D9CE}" sibTransId="{9F7A9C52-2F78-42B5-B043-A07338AA35FA}"/>
    <dgm:cxn modelId="{27CD928B-632C-4BED-A562-950705B18AE0}" srcId="{890A8F19-F6EC-48C1-A063-DCAA57A6F885}" destId="{03932E66-9477-4757-82F5-1D7444D0B9D5}" srcOrd="0" destOrd="0" parTransId="{DCEBA5FB-1F9C-4B42-98A0-6466D86C80F7}" sibTransId="{1C9A801B-5B60-4A20-900F-5C5312C2B465}"/>
    <dgm:cxn modelId="{4A8263B5-16F5-47AB-AEBD-C0A20F599563}" srcId="{86139869-C4A2-4F6A-9660-C9957C193C15}" destId="{83114FFE-99B7-49B5-963E-354AA7540A44}" srcOrd="0" destOrd="0" parTransId="{E498C45D-7644-4336-A819-78878D8AC9AA}" sibTransId="{8A6329FC-0D18-4D5F-ABEA-860F2C027619}"/>
    <dgm:cxn modelId="{1F3733CF-F8A4-480E-89B4-FD762E71C4AC}" type="presOf" srcId="{C4883E51-9B2D-445F-A43E-44A222E35052}" destId="{D157BAF3-E192-40F9-9243-23BA31A89999}" srcOrd="0" destOrd="1" presId="urn:microsoft.com/office/officeart/2005/8/layout/hList1"/>
    <dgm:cxn modelId="{983AC8D1-A460-4005-96CC-1E1847A853B8}" srcId="{25DD2A67-023D-4480-83AD-CD01210242DA}" destId="{F7F647ED-B8BA-4A3A-A393-7D4498FDBAA8}" srcOrd="4" destOrd="0" parTransId="{213155BB-BB22-4B66-9F1D-377588C76F74}" sibTransId="{AFFB69E6-B76D-45C0-BE05-A68E2604D455}"/>
    <dgm:cxn modelId="{EE553ED8-8516-41C5-B234-3A2DC7EECB1C}" srcId="{672A4A3C-0E3E-4DC1-9C1B-A256AAB9EC31}" destId="{86139869-C4A2-4F6A-9660-C9957C193C15}" srcOrd="0" destOrd="0" parTransId="{18F2A783-B90F-4D74-B921-01F05168EE6E}" sibTransId="{EFD56864-BA66-4E61-BA88-F1AFF7A7F511}"/>
    <dgm:cxn modelId="{E7F9E7E0-FF6A-44E4-8A48-D22375532C22}" type="presOf" srcId="{890A8F19-F6EC-48C1-A063-DCAA57A6F885}" destId="{D94CC1A7-6548-428F-96AB-21C9037476B5}" srcOrd="0" destOrd="0" presId="urn:microsoft.com/office/officeart/2005/8/layout/hList1"/>
    <dgm:cxn modelId="{577655E5-245E-417C-B51D-50C3978DD76B}" type="presOf" srcId="{348E92EB-BF00-483E-B1FD-8475BD26310D}" destId="{7715177B-A307-4EE9-B87C-1A47F0A2F4F1}" srcOrd="0" destOrd="0" presId="urn:microsoft.com/office/officeart/2005/8/layout/hList1"/>
    <dgm:cxn modelId="{C98917EE-57B3-4D11-94B0-4F1FBEFE5997}" type="presOf" srcId="{760AD0B5-8D1E-43BC-BA64-0AE4E9C8ECED}" destId="{D157BAF3-E192-40F9-9243-23BA31A89999}" srcOrd="0" destOrd="0" presId="urn:microsoft.com/office/officeart/2005/8/layout/hList1"/>
    <dgm:cxn modelId="{F7ED33EF-BCC6-4274-92E4-CEE6E4DA3FF7}" type="presOf" srcId="{F7F647ED-B8BA-4A3A-A393-7D4498FDBAA8}" destId="{D157BAF3-E192-40F9-9243-23BA31A89999}" srcOrd="0" destOrd="4" presId="urn:microsoft.com/office/officeart/2005/8/layout/hList1"/>
    <dgm:cxn modelId="{CA81C8F2-F975-4475-8206-30DE0DB8C2B2}" srcId="{86139869-C4A2-4F6A-9660-C9957C193C15}" destId="{3C5B1957-213F-455D-8606-567989A5CC62}" srcOrd="2" destOrd="0" parTransId="{E83732F2-2BC2-427E-ABD9-1DA8CC20B8BF}" sibTransId="{B9B464EC-98E5-4D26-A99E-FBFF9F152A06}"/>
    <dgm:cxn modelId="{2EA181F5-3941-4E2B-91B3-9685A6E0003E}" srcId="{25DD2A67-023D-4480-83AD-CD01210242DA}" destId="{760AD0B5-8D1E-43BC-BA64-0AE4E9C8ECED}" srcOrd="0" destOrd="0" parTransId="{2FC6C94F-B629-42D5-A46F-E8FC04929C37}" sibTransId="{CCEDFB32-0896-4723-ACE1-B0C58FE2F17F}"/>
    <dgm:cxn modelId="{8DAE02FB-4FA6-40C3-AB48-7E9649E8CA8D}" srcId="{890A8F19-F6EC-48C1-A063-DCAA57A6F885}" destId="{25DD2A67-023D-4480-83AD-CD01210242DA}" srcOrd="1" destOrd="0" parTransId="{2ECD4591-2D72-49D0-BDF1-D93ED53490D5}" sibTransId="{D7C122F9-78C1-46E3-BFCA-4BB1B82564C9}"/>
    <dgm:cxn modelId="{8614B14B-0920-4DB2-B713-CE486BBB5A65}" type="presParOf" srcId="{D94CC1A7-6548-428F-96AB-21C9037476B5}" destId="{3DEAF049-D5F5-4C5C-918E-428BFA9466D1}" srcOrd="0" destOrd="0" presId="urn:microsoft.com/office/officeart/2005/8/layout/hList1"/>
    <dgm:cxn modelId="{F92B2A9D-7B12-4A8D-89FB-A86035FC4FC2}" type="presParOf" srcId="{3DEAF049-D5F5-4C5C-918E-428BFA9466D1}" destId="{6262A54C-B94F-4BAA-8143-7F17D2668749}" srcOrd="0" destOrd="0" presId="urn:microsoft.com/office/officeart/2005/8/layout/hList1"/>
    <dgm:cxn modelId="{675D59CD-B378-449B-8B6F-71C61685D524}" type="presParOf" srcId="{3DEAF049-D5F5-4C5C-918E-428BFA9466D1}" destId="{7715177B-A307-4EE9-B87C-1A47F0A2F4F1}" srcOrd="1" destOrd="0" presId="urn:microsoft.com/office/officeart/2005/8/layout/hList1"/>
    <dgm:cxn modelId="{F0BF1491-FC58-44A4-B128-3FE18823CD71}" type="presParOf" srcId="{D94CC1A7-6548-428F-96AB-21C9037476B5}" destId="{BEF37855-9211-4787-B41C-03600930D9B3}" srcOrd="1" destOrd="0" presId="urn:microsoft.com/office/officeart/2005/8/layout/hList1"/>
    <dgm:cxn modelId="{6551593B-D78A-4CB4-8168-3DDA79613297}" type="presParOf" srcId="{D94CC1A7-6548-428F-96AB-21C9037476B5}" destId="{4558AD6A-6DD1-4EBC-93F7-1187AB3371DD}" srcOrd="2" destOrd="0" presId="urn:microsoft.com/office/officeart/2005/8/layout/hList1"/>
    <dgm:cxn modelId="{F0EEF7F1-9259-40F4-BFE0-7F71AFBA95AE}" type="presParOf" srcId="{4558AD6A-6DD1-4EBC-93F7-1187AB3371DD}" destId="{30C02B47-8601-4A9D-AE14-41689EC2B43A}" srcOrd="0" destOrd="0" presId="urn:microsoft.com/office/officeart/2005/8/layout/hList1"/>
    <dgm:cxn modelId="{460A0E79-2A5B-4513-BDC9-1A8C97C39996}" type="presParOf" srcId="{4558AD6A-6DD1-4EBC-93F7-1187AB3371DD}" destId="{D157BAF3-E192-40F9-9243-23BA31A89999}" srcOrd="1" destOrd="0" presId="urn:microsoft.com/office/officeart/2005/8/layout/hList1"/>
    <dgm:cxn modelId="{A7124540-EBD9-487C-9625-AEF8FBEE4BD6}" type="presParOf" srcId="{D94CC1A7-6548-428F-96AB-21C9037476B5}" destId="{EC87C5AC-B73C-44E6-97AA-0460F9C064B4}" srcOrd="3" destOrd="0" presId="urn:microsoft.com/office/officeart/2005/8/layout/hList1"/>
    <dgm:cxn modelId="{3B3E0C1E-B13E-4607-BDA6-CDA81340FF9B}" type="presParOf" srcId="{D94CC1A7-6548-428F-96AB-21C9037476B5}" destId="{D92FB6F4-626F-47F1-97C4-38FF9FAE0A09}" srcOrd="4" destOrd="0" presId="urn:microsoft.com/office/officeart/2005/8/layout/hList1"/>
    <dgm:cxn modelId="{3F688D71-717C-41CD-942F-ABDC6DA03F16}" type="presParOf" srcId="{D92FB6F4-626F-47F1-97C4-38FF9FAE0A09}" destId="{6FD343A4-464B-4823-9DB4-0028EAAE1371}" srcOrd="0" destOrd="0" presId="urn:microsoft.com/office/officeart/2005/8/layout/hList1"/>
    <dgm:cxn modelId="{F97B46E8-FC59-4D0D-A176-53D89742E2BA}" type="presParOf" srcId="{D92FB6F4-626F-47F1-97C4-38FF9FAE0A09}" destId="{B038C901-FECC-429E-ABFB-D21372538D3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ADEF8D-49E0-4865-81E9-5B354AC5907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81FCAC-4F6D-4841-B081-374F19E37B5C}">
      <dgm:prSet phldrT="[Text]"/>
      <dgm:spPr/>
      <dgm:t>
        <a:bodyPr/>
        <a:lstStyle/>
        <a:p>
          <a:r>
            <a:rPr lang="en-US" dirty="0"/>
            <a:t>Virtual Machine </a:t>
          </a:r>
        </a:p>
      </dgm:t>
    </dgm:pt>
    <dgm:pt modelId="{44D28E04-5445-4C35-914A-91325CB70C9E}" type="parTrans" cxnId="{E32E1B10-DB37-43BB-95DA-869C86D0A17F}">
      <dgm:prSet/>
      <dgm:spPr/>
      <dgm:t>
        <a:bodyPr/>
        <a:lstStyle/>
        <a:p>
          <a:endParaRPr lang="en-US"/>
        </a:p>
      </dgm:t>
    </dgm:pt>
    <dgm:pt modelId="{C0FF8E08-CCE2-4913-A44F-66833304B229}" type="sibTrans" cxnId="{E32E1B10-DB37-43BB-95DA-869C86D0A17F}">
      <dgm:prSet/>
      <dgm:spPr/>
      <dgm:t>
        <a:bodyPr/>
        <a:lstStyle/>
        <a:p>
          <a:endParaRPr lang="en-US"/>
        </a:p>
      </dgm:t>
    </dgm:pt>
    <dgm:pt modelId="{117D6573-FAB4-4D5B-9ACE-1BA785A3CD42}">
      <dgm:prSet phldrT="[Text]"/>
      <dgm:spPr/>
      <dgm:t>
        <a:bodyPr/>
        <a:lstStyle/>
        <a:p>
          <a:r>
            <a:rPr lang="en-US" dirty="0"/>
            <a:t>Ubuntu-Latest</a:t>
          </a:r>
        </a:p>
      </dgm:t>
    </dgm:pt>
    <dgm:pt modelId="{089E2B2D-26A8-4BB7-97B7-3AAE78212D64}" type="parTrans" cxnId="{28F25231-10E1-43B7-B74F-38807C768F0E}">
      <dgm:prSet/>
      <dgm:spPr/>
      <dgm:t>
        <a:bodyPr/>
        <a:lstStyle/>
        <a:p>
          <a:endParaRPr lang="en-US"/>
        </a:p>
      </dgm:t>
    </dgm:pt>
    <dgm:pt modelId="{06B3E10D-03DE-49EC-84E4-3A9C917377B1}" type="sibTrans" cxnId="{28F25231-10E1-43B7-B74F-38807C768F0E}">
      <dgm:prSet/>
      <dgm:spPr/>
      <dgm:t>
        <a:bodyPr/>
        <a:lstStyle/>
        <a:p>
          <a:endParaRPr lang="en-US"/>
        </a:p>
      </dgm:t>
    </dgm:pt>
    <dgm:pt modelId="{642E30A5-4796-4857-B739-FBBD0DAFEFFE}">
      <dgm:prSet phldrT="[Text]"/>
      <dgm:spPr/>
      <dgm:t>
        <a:bodyPr/>
        <a:lstStyle/>
        <a:p>
          <a:r>
            <a:rPr lang="en-US"/>
            <a:t>Windows Container</a:t>
          </a:r>
          <a:endParaRPr lang="en-US" dirty="0"/>
        </a:p>
      </dgm:t>
    </dgm:pt>
    <dgm:pt modelId="{0406F754-8DBB-4DCA-A8FD-9B9AF7B44964}" type="parTrans" cxnId="{2AAF4631-412E-4188-BCC2-A6C4C6774061}">
      <dgm:prSet/>
      <dgm:spPr/>
      <dgm:t>
        <a:bodyPr/>
        <a:lstStyle/>
        <a:p>
          <a:endParaRPr lang="en-US"/>
        </a:p>
      </dgm:t>
    </dgm:pt>
    <dgm:pt modelId="{26C72D6A-13B3-48F5-9DC7-CC1946DC9C54}" type="sibTrans" cxnId="{2AAF4631-412E-4188-BCC2-A6C4C6774061}">
      <dgm:prSet/>
      <dgm:spPr/>
      <dgm:t>
        <a:bodyPr/>
        <a:lstStyle/>
        <a:p>
          <a:endParaRPr lang="en-US"/>
        </a:p>
      </dgm:t>
    </dgm:pt>
    <dgm:pt modelId="{AE321C3B-50F5-44D3-9716-0E2EBBE2A138}">
      <dgm:prSet phldrT="[Text]"/>
      <dgm:spPr/>
      <dgm:t>
        <a:bodyPr/>
        <a:lstStyle/>
        <a:p>
          <a:r>
            <a:rPr lang="en-US" dirty="0"/>
            <a:t>Windows-Latest</a:t>
          </a:r>
        </a:p>
      </dgm:t>
    </dgm:pt>
    <dgm:pt modelId="{992A4E87-0BCF-4656-A30F-5011D576DD3E}" type="parTrans" cxnId="{BF4D9E63-AEF7-49A3-B34C-428F42639B67}">
      <dgm:prSet/>
      <dgm:spPr/>
      <dgm:t>
        <a:bodyPr/>
        <a:lstStyle/>
        <a:p>
          <a:endParaRPr lang="en-US"/>
        </a:p>
      </dgm:t>
    </dgm:pt>
    <dgm:pt modelId="{F0E86541-08DD-4AD3-B6B5-706BAB07A657}" type="sibTrans" cxnId="{BF4D9E63-AEF7-49A3-B34C-428F42639B67}">
      <dgm:prSet/>
      <dgm:spPr/>
      <dgm:t>
        <a:bodyPr/>
        <a:lstStyle/>
        <a:p>
          <a:endParaRPr lang="en-US"/>
        </a:p>
      </dgm:t>
    </dgm:pt>
    <dgm:pt modelId="{5721E953-D7DA-4B40-9549-2B83786F6014}">
      <dgm:prSet phldrT="[Text]"/>
      <dgm:spPr/>
      <dgm:t>
        <a:bodyPr/>
        <a:lstStyle/>
        <a:p>
          <a:r>
            <a:rPr lang="en-US" dirty="0"/>
            <a:t>Linux Container</a:t>
          </a:r>
        </a:p>
      </dgm:t>
    </dgm:pt>
    <dgm:pt modelId="{07CC1607-98C8-465C-B404-C464FA9264E0}" type="parTrans" cxnId="{C94EFDC4-1FF3-435B-9EA5-FC7B1EB41767}">
      <dgm:prSet/>
      <dgm:spPr/>
      <dgm:t>
        <a:bodyPr/>
        <a:lstStyle/>
        <a:p>
          <a:endParaRPr lang="en-US"/>
        </a:p>
      </dgm:t>
    </dgm:pt>
    <dgm:pt modelId="{C1BA02FF-A1EE-433B-A857-C4DD9E294770}" type="sibTrans" cxnId="{C94EFDC4-1FF3-435B-9EA5-FC7B1EB41767}">
      <dgm:prSet/>
      <dgm:spPr/>
      <dgm:t>
        <a:bodyPr/>
        <a:lstStyle/>
        <a:p>
          <a:endParaRPr lang="en-US"/>
        </a:p>
      </dgm:t>
    </dgm:pt>
    <dgm:pt modelId="{9A3EB510-4FDD-439A-A2D1-1E9059535089}" type="pres">
      <dgm:prSet presAssocID="{E2ADEF8D-49E0-4865-81E9-5B354AC590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DCE6A19-DD8A-411B-BC1B-B9776FDD2622}" type="pres">
      <dgm:prSet presAssocID="{2981FCAC-4F6D-4841-B081-374F19E37B5C}" presName="hierRoot1" presStyleCnt="0">
        <dgm:presLayoutVars>
          <dgm:hierBranch val="init"/>
        </dgm:presLayoutVars>
      </dgm:prSet>
      <dgm:spPr/>
    </dgm:pt>
    <dgm:pt modelId="{DBDCB932-0D75-403E-BA3C-EB4B9BE1F968}" type="pres">
      <dgm:prSet presAssocID="{2981FCAC-4F6D-4841-B081-374F19E37B5C}" presName="rootComposite1" presStyleCnt="0"/>
      <dgm:spPr/>
    </dgm:pt>
    <dgm:pt modelId="{90DEA596-25E5-4A13-B08A-68E73F842004}" type="pres">
      <dgm:prSet presAssocID="{2981FCAC-4F6D-4841-B081-374F19E37B5C}" presName="rootText1" presStyleLbl="node0" presStyleIdx="0" presStyleCnt="1">
        <dgm:presLayoutVars>
          <dgm:chPref val="3"/>
        </dgm:presLayoutVars>
      </dgm:prSet>
      <dgm:spPr/>
    </dgm:pt>
    <dgm:pt modelId="{1B85C450-FCE5-4CE2-835B-C5D1909BCEC5}" type="pres">
      <dgm:prSet presAssocID="{2981FCAC-4F6D-4841-B081-374F19E37B5C}" presName="rootConnector1" presStyleLbl="node1" presStyleIdx="0" presStyleCnt="0"/>
      <dgm:spPr/>
    </dgm:pt>
    <dgm:pt modelId="{2A7C8F91-FBDF-470F-91B1-29F60E8CD374}" type="pres">
      <dgm:prSet presAssocID="{2981FCAC-4F6D-4841-B081-374F19E37B5C}" presName="hierChild2" presStyleCnt="0"/>
      <dgm:spPr/>
    </dgm:pt>
    <dgm:pt modelId="{99B16DF6-F9BF-42E7-830E-796A2EDCDE35}" type="pres">
      <dgm:prSet presAssocID="{089E2B2D-26A8-4BB7-97B7-3AAE78212D64}" presName="Name64" presStyleLbl="parChTrans1D2" presStyleIdx="0" presStyleCnt="2"/>
      <dgm:spPr/>
    </dgm:pt>
    <dgm:pt modelId="{7162EBF0-7570-45B5-A86E-99A2149EEEB5}" type="pres">
      <dgm:prSet presAssocID="{117D6573-FAB4-4D5B-9ACE-1BA785A3CD42}" presName="hierRoot2" presStyleCnt="0">
        <dgm:presLayoutVars>
          <dgm:hierBranch val="init"/>
        </dgm:presLayoutVars>
      </dgm:prSet>
      <dgm:spPr/>
    </dgm:pt>
    <dgm:pt modelId="{1670D761-3CC8-48B0-A68E-F348E1DE34C7}" type="pres">
      <dgm:prSet presAssocID="{117D6573-FAB4-4D5B-9ACE-1BA785A3CD42}" presName="rootComposite" presStyleCnt="0"/>
      <dgm:spPr/>
    </dgm:pt>
    <dgm:pt modelId="{8A17A230-8C79-4BC7-90E6-34CFD2DF11F6}" type="pres">
      <dgm:prSet presAssocID="{117D6573-FAB4-4D5B-9ACE-1BA785A3CD42}" presName="rootText" presStyleLbl="node2" presStyleIdx="0" presStyleCnt="2">
        <dgm:presLayoutVars>
          <dgm:chPref val="3"/>
        </dgm:presLayoutVars>
      </dgm:prSet>
      <dgm:spPr/>
    </dgm:pt>
    <dgm:pt modelId="{76525EFB-9F91-402C-8DC6-D58E151A6EC1}" type="pres">
      <dgm:prSet presAssocID="{117D6573-FAB4-4D5B-9ACE-1BA785A3CD42}" presName="rootConnector" presStyleLbl="node2" presStyleIdx="0" presStyleCnt="2"/>
      <dgm:spPr/>
    </dgm:pt>
    <dgm:pt modelId="{36B6C230-6397-4BD8-9DB6-93849A54F9A4}" type="pres">
      <dgm:prSet presAssocID="{117D6573-FAB4-4D5B-9ACE-1BA785A3CD42}" presName="hierChild4" presStyleCnt="0"/>
      <dgm:spPr/>
    </dgm:pt>
    <dgm:pt modelId="{BDF757EB-A693-4E89-BCFF-E3E4122F1CCB}" type="pres">
      <dgm:prSet presAssocID="{07CC1607-98C8-465C-B404-C464FA9264E0}" presName="Name64" presStyleLbl="parChTrans1D3" presStyleIdx="0" presStyleCnt="2"/>
      <dgm:spPr/>
    </dgm:pt>
    <dgm:pt modelId="{9ED737EC-7DA3-40DB-B001-C919D3BC2041}" type="pres">
      <dgm:prSet presAssocID="{5721E953-D7DA-4B40-9549-2B83786F6014}" presName="hierRoot2" presStyleCnt="0">
        <dgm:presLayoutVars>
          <dgm:hierBranch val="init"/>
        </dgm:presLayoutVars>
      </dgm:prSet>
      <dgm:spPr/>
    </dgm:pt>
    <dgm:pt modelId="{AF25FA58-C08D-4F2A-98D2-694FE1D62AB8}" type="pres">
      <dgm:prSet presAssocID="{5721E953-D7DA-4B40-9549-2B83786F6014}" presName="rootComposite" presStyleCnt="0"/>
      <dgm:spPr/>
    </dgm:pt>
    <dgm:pt modelId="{1424315D-410A-49E1-B418-A6F9C5A79552}" type="pres">
      <dgm:prSet presAssocID="{5721E953-D7DA-4B40-9549-2B83786F6014}" presName="rootText" presStyleLbl="node3" presStyleIdx="0" presStyleCnt="2">
        <dgm:presLayoutVars>
          <dgm:chPref val="3"/>
        </dgm:presLayoutVars>
      </dgm:prSet>
      <dgm:spPr/>
    </dgm:pt>
    <dgm:pt modelId="{4811AD3C-ACE0-4BBE-86B4-F917E4EE478E}" type="pres">
      <dgm:prSet presAssocID="{5721E953-D7DA-4B40-9549-2B83786F6014}" presName="rootConnector" presStyleLbl="node3" presStyleIdx="0" presStyleCnt="2"/>
      <dgm:spPr/>
    </dgm:pt>
    <dgm:pt modelId="{D2B1D6C5-B103-475A-A4D3-ED43F7DB747F}" type="pres">
      <dgm:prSet presAssocID="{5721E953-D7DA-4B40-9549-2B83786F6014}" presName="hierChild4" presStyleCnt="0"/>
      <dgm:spPr/>
    </dgm:pt>
    <dgm:pt modelId="{FA5A82C3-55FD-4F17-B0C7-2E232C9D033D}" type="pres">
      <dgm:prSet presAssocID="{5721E953-D7DA-4B40-9549-2B83786F6014}" presName="hierChild5" presStyleCnt="0"/>
      <dgm:spPr/>
    </dgm:pt>
    <dgm:pt modelId="{E14EB890-75D5-4E72-8C49-7D80F6AA9B95}" type="pres">
      <dgm:prSet presAssocID="{117D6573-FAB4-4D5B-9ACE-1BA785A3CD42}" presName="hierChild5" presStyleCnt="0"/>
      <dgm:spPr/>
    </dgm:pt>
    <dgm:pt modelId="{691F6395-A35E-42E8-A7F4-95637F4A0541}" type="pres">
      <dgm:prSet presAssocID="{992A4E87-0BCF-4656-A30F-5011D576DD3E}" presName="Name64" presStyleLbl="parChTrans1D2" presStyleIdx="1" presStyleCnt="2"/>
      <dgm:spPr/>
    </dgm:pt>
    <dgm:pt modelId="{9C0F7549-6205-4D60-9F9D-276FB7BF9010}" type="pres">
      <dgm:prSet presAssocID="{AE321C3B-50F5-44D3-9716-0E2EBBE2A138}" presName="hierRoot2" presStyleCnt="0">
        <dgm:presLayoutVars>
          <dgm:hierBranch val="init"/>
        </dgm:presLayoutVars>
      </dgm:prSet>
      <dgm:spPr/>
    </dgm:pt>
    <dgm:pt modelId="{C42DB456-B127-4EBC-9E4D-52EA9E17E497}" type="pres">
      <dgm:prSet presAssocID="{AE321C3B-50F5-44D3-9716-0E2EBBE2A138}" presName="rootComposite" presStyleCnt="0"/>
      <dgm:spPr/>
    </dgm:pt>
    <dgm:pt modelId="{ED12DF30-ADDA-4A83-AA6B-68072252278A}" type="pres">
      <dgm:prSet presAssocID="{AE321C3B-50F5-44D3-9716-0E2EBBE2A138}" presName="rootText" presStyleLbl="node2" presStyleIdx="1" presStyleCnt="2">
        <dgm:presLayoutVars>
          <dgm:chPref val="3"/>
        </dgm:presLayoutVars>
      </dgm:prSet>
      <dgm:spPr/>
    </dgm:pt>
    <dgm:pt modelId="{EDFFE62C-AD30-4392-B485-D66AB838DA94}" type="pres">
      <dgm:prSet presAssocID="{AE321C3B-50F5-44D3-9716-0E2EBBE2A138}" presName="rootConnector" presStyleLbl="node2" presStyleIdx="1" presStyleCnt="2"/>
      <dgm:spPr/>
    </dgm:pt>
    <dgm:pt modelId="{20C5AFD4-2B18-48B0-96D4-4820546430C5}" type="pres">
      <dgm:prSet presAssocID="{AE321C3B-50F5-44D3-9716-0E2EBBE2A138}" presName="hierChild4" presStyleCnt="0"/>
      <dgm:spPr/>
    </dgm:pt>
    <dgm:pt modelId="{88F537D1-8C4C-4E6B-B2F8-2C5D8F8E029D}" type="pres">
      <dgm:prSet presAssocID="{0406F754-8DBB-4DCA-A8FD-9B9AF7B44964}" presName="Name64" presStyleLbl="parChTrans1D3" presStyleIdx="1" presStyleCnt="2"/>
      <dgm:spPr/>
    </dgm:pt>
    <dgm:pt modelId="{79554F2C-2860-4B75-8220-8630C8038379}" type="pres">
      <dgm:prSet presAssocID="{642E30A5-4796-4857-B739-FBBD0DAFEFFE}" presName="hierRoot2" presStyleCnt="0">
        <dgm:presLayoutVars>
          <dgm:hierBranch val="init"/>
        </dgm:presLayoutVars>
      </dgm:prSet>
      <dgm:spPr/>
    </dgm:pt>
    <dgm:pt modelId="{816CDA5E-EAFE-494C-95A9-099A83A5D45B}" type="pres">
      <dgm:prSet presAssocID="{642E30A5-4796-4857-B739-FBBD0DAFEFFE}" presName="rootComposite" presStyleCnt="0"/>
      <dgm:spPr/>
    </dgm:pt>
    <dgm:pt modelId="{3D2A9322-8BAD-4086-98BB-DA9D5CC84F7B}" type="pres">
      <dgm:prSet presAssocID="{642E30A5-4796-4857-B739-FBBD0DAFEFFE}" presName="rootText" presStyleLbl="node3" presStyleIdx="1" presStyleCnt="2">
        <dgm:presLayoutVars>
          <dgm:chPref val="3"/>
        </dgm:presLayoutVars>
      </dgm:prSet>
      <dgm:spPr/>
    </dgm:pt>
    <dgm:pt modelId="{68C364DD-CA1F-4198-8CD0-84E87A78E072}" type="pres">
      <dgm:prSet presAssocID="{642E30A5-4796-4857-B739-FBBD0DAFEFFE}" presName="rootConnector" presStyleLbl="node3" presStyleIdx="1" presStyleCnt="2"/>
      <dgm:spPr/>
    </dgm:pt>
    <dgm:pt modelId="{89EBA091-BD17-4FBF-8244-67AA3488C7AA}" type="pres">
      <dgm:prSet presAssocID="{642E30A5-4796-4857-B739-FBBD0DAFEFFE}" presName="hierChild4" presStyleCnt="0"/>
      <dgm:spPr/>
    </dgm:pt>
    <dgm:pt modelId="{78B13E79-E85B-4878-AA83-99108B9D88E0}" type="pres">
      <dgm:prSet presAssocID="{642E30A5-4796-4857-B739-FBBD0DAFEFFE}" presName="hierChild5" presStyleCnt="0"/>
      <dgm:spPr/>
    </dgm:pt>
    <dgm:pt modelId="{D2742B2E-DF89-4043-82FA-9CC624EA5DE1}" type="pres">
      <dgm:prSet presAssocID="{AE321C3B-50F5-44D3-9716-0E2EBBE2A138}" presName="hierChild5" presStyleCnt="0"/>
      <dgm:spPr/>
    </dgm:pt>
    <dgm:pt modelId="{6893F72C-5184-4197-AC7A-7E7BC8FA86F1}" type="pres">
      <dgm:prSet presAssocID="{2981FCAC-4F6D-4841-B081-374F19E37B5C}" presName="hierChild3" presStyleCnt="0"/>
      <dgm:spPr/>
    </dgm:pt>
  </dgm:ptLst>
  <dgm:cxnLst>
    <dgm:cxn modelId="{55340B08-5AC0-4714-89E5-785FBCBD650D}" type="presOf" srcId="{5721E953-D7DA-4B40-9549-2B83786F6014}" destId="{1424315D-410A-49E1-B418-A6F9C5A79552}" srcOrd="0" destOrd="0" presId="urn:microsoft.com/office/officeart/2009/3/layout/HorizontalOrganizationChart"/>
    <dgm:cxn modelId="{C1B7D009-8F4E-430F-A6FC-34C7FECF948D}" type="presOf" srcId="{117D6573-FAB4-4D5B-9ACE-1BA785A3CD42}" destId="{8A17A230-8C79-4BC7-90E6-34CFD2DF11F6}" srcOrd="0" destOrd="0" presId="urn:microsoft.com/office/officeart/2009/3/layout/HorizontalOrganizationChart"/>
    <dgm:cxn modelId="{E32E1B10-DB37-43BB-95DA-869C86D0A17F}" srcId="{E2ADEF8D-49E0-4865-81E9-5B354AC59079}" destId="{2981FCAC-4F6D-4841-B081-374F19E37B5C}" srcOrd="0" destOrd="0" parTransId="{44D28E04-5445-4C35-914A-91325CB70C9E}" sibTransId="{C0FF8E08-CCE2-4913-A44F-66833304B229}"/>
    <dgm:cxn modelId="{F167A116-63EE-4F59-BF8C-045C4DD83B80}" type="presOf" srcId="{642E30A5-4796-4857-B739-FBBD0DAFEFFE}" destId="{68C364DD-CA1F-4198-8CD0-84E87A78E072}" srcOrd="1" destOrd="0" presId="urn:microsoft.com/office/officeart/2009/3/layout/HorizontalOrganizationChart"/>
    <dgm:cxn modelId="{2CBFB42F-BD62-4CC6-B8A3-8CD0CD6FF392}" type="presOf" srcId="{E2ADEF8D-49E0-4865-81E9-5B354AC59079}" destId="{9A3EB510-4FDD-439A-A2D1-1E9059535089}" srcOrd="0" destOrd="0" presId="urn:microsoft.com/office/officeart/2009/3/layout/HorizontalOrganizationChart"/>
    <dgm:cxn modelId="{2AAF4631-412E-4188-BCC2-A6C4C6774061}" srcId="{AE321C3B-50F5-44D3-9716-0E2EBBE2A138}" destId="{642E30A5-4796-4857-B739-FBBD0DAFEFFE}" srcOrd="0" destOrd="0" parTransId="{0406F754-8DBB-4DCA-A8FD-9B9AF7B44964}" sibTransId="{26C72D6A-13B3-48F5-9DC7-CC1946DC9C54}"/>
    <dgm:cxn modelId="{28F25231-10E1-43B7-B74F-38807C768F0E}" srcId="{2981FCAC-4F6D-4841-B081-374F19E37B5C}" destId="{117D6573-FAB4-4D5B-9ACE-1BA785A3CD42}" srcOrd="0" destOrd="0" parTransId="{089E2B2D-26A8-4BB7-97B7-3AAE78212D64}" sibTransId="{06B3E10D-03DE-49EC-84E4-3A9C917377B1}"/>
    <dgm:cxn modelId="{456D925B-13FD-40C3-9CA0-6F5313869E2F}" type="presOf" srcId="{642E30A5-4796-4857-B739-FBBD0DAFEFFE}" destId="{3D2A9322-8BAD-4086-98BB-DA9D5CC84F7B}" srcOrd="0" destOrd="0" presId="urn:microsoft.com/office/officeart/2009/3/layout/HorizontalOrganizationChart"/>
    <dgm:cxn modelId="{BF4D9E63-AEF7-49A3-B34C-428F42639B67}" srcId="{2981FCAC-4F6D-4841-B081-374F19E37B5C}" destId="{AE321C3B-50F5-44D3-9716-0E2EBBE2A138}" srcOrd="1" destOrd="0" parTransId="{992A4E87-0BCF-4656-A30F-5011D576DD3E}" sibTransId="{F0E86541-08DD-4AD3-B6B5-706BAB07A657}"/>
    <dgm:cxn modelId="{4A65A18B-361F-4654-953A-6F026E0BD3B8}" type="presOf" srcId="{0406F754-8DBB-4DCA-A8FD-9B9AF7B44964}" destId="{88F537D1-8C4C-4E6B-B2F8-2C5D8F8E029D}" srcOrd="0" destOrd="0" presId="urn:microsoft.com/office/officeart/2009/3/layout/HorizontalOrganizationChart"/>
    <dgm:cxn modelId="{34948791-B3B2-4662-A2BC-A1A8F0BD97FF}" type="presOf" srcId="{2981FCAC-4F6D-4841-B081-374F19E37B5C}" destId="{1B85C450-FCE5-4CE2-835B-C5D1909BCEC5}" srcOrd="1" destOrd="0" presId="urn:microsoft.com/office/officeart/2009/3/layout/HorizontalOrganizationChart"/>
    <dgm:cxn modelId="{AC260696-CBA3-47AF-8F0A-570650C01C77}" type="presOf" srcId="{992A4E87-0BCF-4656-A30F-5011D576DD3E}" destId="{691F6395-A35E-42E8-A7F4-95637F4A0541}" srcOrd="0" destOrd="0" presId="urn:microsoft.com/office/officeart/2009/3/layout/HorizontalOrganizationChart"/>
    <dgm:cxn modelId="{24A0A999-1EC1-477D-B945-912EE56B80C7}" type="presOf" srcId="{07CC1607-98C8-465C-B404-C464FA9264E0}" destId="{BDF757EB-A693-4E89-BCFF-E3E4122F1CCB}" srcOrd="0" destOrd="0" presId="urn:microsoft.com/office/officeart/2009/3/layout/HorizontalOrganizationChart"/>
    <dgm:cxn modelId="{01AB9AA0-E719-4182-8598-6E724F2992AE}" type="presOf" srcId="{AE321C3B-50F5-44D3-9716-0E2EBBE2A138}" destId="{ED12DF30-ADDA-4A83-AA6B-68072252278A}" srcOrd="0" destOrd="0" presId="urn:microsoft.com/office/officeart/2009/3/layout/HorizontalOrganizationChart"/>
    <dgm:cxn modelId="{0E5FCFBB-DCA2-4B2A-8219-A4021E8B2AC6}" type="presOf" srcId="{5721E953-D7DA-4B40-9549-2B83786F6014}" destId="{4811AD3C-ACE0-4BBE-86B4-F917E4EE478E}" srcOrd="1" destOrd="0" presId="urn:microsoft.com/office/officeart/2009/3/layout/HorizontalOrganizationChart"/>
    <dgm:cxn modelId="{38E18FC4-CEB2-436F-9F57-2A9F733941AB}" type="presOf" srcId="{2981FCAC-4F6D-4841-B081-374F19E37B5C}" destId="{90DEA596-25E5-4A13-B08A-68E73F842004}" srcOrd="0" destOrd="0" presId="urn:microsoft.com/office/officeart/2009/3/layout/HorizontalOrganizationChart"/>
    <dgm:cxn modelId="{C94EFDC4-1FF3-435B-9EA5-FC7B1EB41767}" srcId="{117D6573-FAB4-4D5B-9ACE-1BA785A3CD42}" destId="{5721E953-D7DA-4B40-9549-2B83786F6014}" srcOrd="0" destOrd="0" parTransId="{07CC1607-98C8-465C-B404-C464FA9264E0}" sibTransId="{C1BA02FF-A1EE-433B-A857-C4DD9E294770}"/>
    <dgm:cxn modelId="{E5F677D2-8CED-411E-A746-A308FA7A2C51}" type="presOf" srcId="{089E2B2D-26A8-4BB7-97B7-3AAE78212D64}" destId="{99B16DF6-F9BF-42E7-830E-796A2EDCDE35}" srcOrd="0" destOrd="0" presId="urn:microsoft.com/office/officeart/2009/3/layout/HorizontalOrganizationChart"/>
    <dgm:cxn modelId="{AB125CDE-E2B5-4F05-B5BB-CFCBBBD4B60B}" type="presOf" srcId="{117D6573-FAB4-4D5B-9ACE-1BA785A3CD42}" destId="{76525EFB-9F91-402C-8DC6-D58E151A6EC1}" srcOrd="1" destOrd="0" presId="urn:microsoft.com/office/officeart/2009/3/layout/HorizontalOrganizationChart"/>
    <dgm:cxn modelId="{38F293F1-407B-45A5-9DAA-C065188D93AF}" type="presOf" srcId="{AE321C3B-50F5-44D3-9716-0E2EBBE2A138}" destId="{EDFFE62C-AD30-4392-B485-D66AB838DA94}" srcOrd="1" destOrd="0" presId="urn:microsoft.com/office/officeart/2009/3/layout/HorizontalOrganizationChart"/>
    <dgm:cxn modelId="{80124D0C-F4F5-4538-A952-2B3F7E8A07CB}" type="presParOf" srcId="{9A3EB510-4FDD-439A-A2D1-1E9059535089}" destId="{6DCE6A19-DD8A-411B-BC1B-B9776FDD2622}" srcOrd="0" destOrd="0" presId="urn:microsoft.com/office/officeart/2009/3/layout/HorizontalOrganizationChart"/>
    <dgm:cxn modelId="{82D0D16F-E149-4CB1-8F60-B1C2108578C7}" type="presParOf" srcId="{6DCE6A19-DD8A-411B-BC1B-B9776FDD2622}" destId="{DBDCB932-0D75-403E-BA3C-EB4B9BE1F968}" srcOrd="0" destOrd="0" presId="urn:microsoft.com/office/officeart/2009/3/layout/HorizontalOrganizationChart"/>
    <dgm:cxn modelId="{43B15E79-7439-4C3B-9C22-4E36C727D163}" type="presParOf" srcId="{DBDCB932-0D75-403E-BA3C-EB4B9BE1F968}" destId="{90DEA596-25E5-4A13-B08A-68E73F842004}" srcOrd="0" destOrd="0" presId="urn:microsoft.com/office/officeart/2009/3/layout/HorizontalOrganizationChart"/>
    <dgm:cxn modelId="{979A166C-7888-4F4F-9BD5-CAECC0E5F100}" type="presParOf" srcId="{DBDCB932-0D75-403E-BA3C-EB4B9BE1F968}" destId="{1B85C450-FCE5-4CE2-835B-C5D1909BCEC5}" srcOrd="1" destOrd="0" presId="urn:microsoft.com/office/officeart/2009/3/layout/HorizontalOrganizationChart"/>
    <dgm:cxn modelId="{9FCDC4B1-FD49-4DF1-A4B5-92C1064B0151}" type="presParOf" srcId="{6DCE6A19-DD8A-411B-BC1B-B9776FDD2622}" destId="{2A7C8F91-FBDF-470F-91B1-29F60E8CD374}" srcOrd="1" destOrd="0" presId="urn:microsoft.com/office/officeart/2009/3/layout/HorizontalOrganizationChart"/>
    <dgm:cxn modelId="{15C29C9F-99A4-47C9-8A4C-07B24BD421CA}" type="presParOf" srcId="{2A7C8F91-FBDF-470F-91B1-29F60E8CD374}" destId="{99B16DF6-F9BF-42E7-830E-796A2EDCDE35}" srcOrd="0" destOrd="0" presId="urn:microsoft.com/office/officeart/2009/3/layout/HorizontalOrganizationChart"/>
    <dgm:cxn modelId="{58DF2E92-9DB0-4EE7-9022-29A0CC3448F8}" type="presParOf" srcId="{2A7C8F91-FBDF-470F-91B1-29F60E8CD374}" destId="{7162EBF0-7570-45B5-A86E-99A2149EEEB5}" srcOrd="1" destOrd="0" presId="urn:microsoft.com/office/officeart/2009/3/layout/HorizontalOrganizationChart"/>
    <dgm:cxn modelId="{8E5413CF-0E7C-4288-98F7-FD9794C5ABF1}" type="presParOf" srcId="{7162EBF0-7570-45B5-A86E-99A2149EEEB5}" destId="{1670D761-3CC8-48B0-A68E-F348E1DE34C7}" srcOrd="0" destOrd="0" presId="urn:microsoft.com/office/officeart/2009/3/layout/HorizontalOrganizationChart"/>
    <dgm:cxn modelId="{6B777D2A-2C9D-44CF-A94C-10EBA0CD41D2}" type="presParOf" srcId="{1670D761-3CC8-48B0-A68E-F348E1DE34C7}" destId="{8A17A230-8C79-4BC7-90E6-34CFD2DF11F6}" srcOrd="0" destOrd="0" presId="urn:microsoft.com/office/officeart/2009/3/layout/HorizontalOrganizationChart"/>
    <dgm:cxn modelId="{0281F1EF-4744-4887-BE56-A7981BF456C0}" type="presParOf" srcId="{1670D761-3CC8-48B0-A68E-F348E1DE34C7}" destId="{76525EFB-9F91-402C-8DC6-D58E151A6EC1}" srcOrd="1" destOrd="0" presId="urn:microsoft.com/office/officeart/2009/3/layout/HorizontalOrganizationChart"/>
    <dgm:cxn modelId="{6B47A58E-6A06-42FD-B73B-FB660CCDB6AD}" type="presParOf" srcId="{7162EBF0-7570-45B5-A86E-99A2149EEEB5}" destId="{36B6C230-6397-4BD8-9DB6-93849A54F9A4}" srcOrd="1" destOrd="0" presId="urn:microsoft.com/office/officeart/2009/3/layout/HorizontalOrganizationChart"/>
    <dgm:cxn modelId="{57AFFDFE-6933-45AA-8397-9E67334E58A7}" type="presParOf" srcId="{36B6C230-6397-4BD8-9DB6-93849A54F9A4}" destId="{BDF757EB-A693-4E89-BCFF-E3E4122F1CCB}" srcOrd="0" destOrd="0" presId="urn:microsoft.com/office/officeart/2009/3/layout/HorizontalOrganizationChart"/>
    <dgm:cxn modelId="{FBEDB85B-EE2F-4050-BE86-AB3C3EC6DBFB}" type="presParOf" srcId="{36B6C230-6397-4BD8-9DB6-93849A54F9A4}" destId="{9ED737EC-7DA3-40DB-B001-C919D3BC2041}" srcOrd="1" destOrd="0" presId="urn:microsoft.com/office/officeart/2009/3/layout/HorizontalOrganizationChart"/>
    <dgm:cxn modelId="{20AD276E-D927-4CE7-810D-5B751339DEF6}" type="presParOf" srcId="{9ED737EC-7DA3-40DB-B001-C919D3BC2041}" destId="{AF25FA58-C08D-4F2A-98D2-694FE1D62AB8}" srcOrd="0" destOrd="0" presId="urn:microsoft.com/office/officeart/2009/3/layout/HorizontalOrganizationChart"/>
    <dgm:cxn modelId="{E0317F7C-9AE9-4D63-B84E-DC202E846000}" type="presParOf" srcId="{AF25FA58-C08D-4F2A-98D2-694FE1D62AB8}" destId="{1424315D-410A-49E1-B418-A6F9C5A79552}" srcOrd="0" destOrd="0" presId="urn:microsoft.com/office/officeart/2009/3/layout/HorizontalOrganizationChart"/>
    <dgm:cxn modelId="{B192C709-722E-459A-8F83-178559B0D8DD}" type="presParOf" srcId="{AF25FA58-C08D-4F2A-98D2-694FE1D62AB8}" destId="{4811AD3C-ACE0-4BBE-86B4-F917E4EE478E}" srcOrd="1" destOrd="0" presId="urn:microsoft.com/office/officeart/2009/3/layout/HorizontalOrganizationChart"/>
    <dgm:cxn modelId="{4062F149-C752-47FA-B971-9BBEB6322CF6}" type="presParOf" srcId="{9ED737EC-7DA3-40DB-B001-C919D3BC2041}" destId="{D2B1D6C5-B103-475A-A4D3-ED43F7DB747F}" srcOrd="1" destOrd="0" presId="urn:microsoft.com/office/officeart/2009/3/layout/HorizontalOrganizationChart"/>
    <dgm:cxn modelId="{54E3BD6A-1433-42F5-AB1E-B8AAB982C685}" type="presParOf" srcId="{9ED737EC-7DA3-40DB-B001-C919D3BC2041}" destId="{FA5A82C3-55FD-4F17-B0C7-2E232C9D033D}" srcOrd="2" destOrd="0" presId="urn:microsoft.com/office/officeart/2009/3/layout/HorizontalOrganizationChart"/>
    <dgm:cxn modelId="{8B53AAA3-6CC2-4BC4-8A76-1FB55063F0E3}" type="presParOf" srcId="{7162EBF0-7570-45B5-A86E-99A2149EEEB5}" destId="{E14EB890-75D5-4E72-8C49-7D80F6AA9B95}" srcOrd="2" destOrd="0" presId="urn:microsoft.com/office/officeart/2009/3/layout/HorizontalOrganizationChart"/>
    <dgm:cxn modelId="{81C78A65-5908-43CA-87DF-4AC7BEB2279F}" type="presParOf" srcId="{2A7C8F91-FBDF-470F-91B1-29F60E8CD374}" destId="{691F6395-A35E-42E8-A7F4-95637F4A0541}" srcOrd="2" destOrd="0" presId="urn:microsoft.com/office/officeart/2009/3/layout/HorizontalOrganizationChart"/>
    <dgm:cxn modelId="{E2BF6DBA-2820-48B0-911B-FDF2EAA24250}" type="presParOf" srcId="{2A7C8F91-FBDF-470F-91B1-29F60E8CD374}" destId="{9C0F7549-6205-4D60-9F9D-276FB7BF9010}" srcOrd="3" destOrd="0" presId="urn:microsoft.com/office/officeart/2009/3/layout/HorizontalOrganizationChart"/>
    <dgm:cxn modelId="{22830927-1129-4283-A65C-3C9F1B9DDA5A}" type="presParOf" srcId="{9C0F7549-6205-4D60-9F9D-276FB7BF9010}" destId="{C42DB456-B127-4EBC-9E4D-52EA9E17E497}" srcOrd="0" destOrd="0" presId="urn:microsoft.com/office/officeart/2009/3/layout/HorizontalOrganizationChart"/>
    <dgm:cxn modelId="{D4F06BF4-0668-49C2-8BB9-1B5449B5F128}" type="presParOf" srcId="{C42DB456-B127-4EBC-9E4D-52EA9E17E497}" destId="{ED12DF30-ADDA-4A83-AA6B-68072252278A}" srcOrd="0" destOrd="0" presId="urn:microsoft.com/office/officeart/2009/3/layout/HorizontalOrganizationChart"/>
    <dgm:cxn modelId="{88A22BB7-F6D0-4137-8FC0-1B48601B1B6D}" type="presParOf" srcId="{C42DB456-B127-4EBC-9E4D-52EA9E17E497}" destId="{EDFFE62C-AD30-4392-B485-D66AB838DA94}" srcOrd="1" destOrd="0" presId="urn:microsoft.com/office/officeart/2009/3/layout/HorizontalOrganizationChart"/>
    <dgm:cxn modelId="{E8D4D256-41BC-44F5-AD97-2C79C744837B}" type="presParOf" srcId="{9C0F7549-6205-4D60-9F9D-276FB7BF9010}" destId="{20C5AFD4-2B18-48B0-96D4-4820546430C5}" srcOrd="1" destOrd="0" presId="urn:microsoft.com/office/officeart/2009/3/layout/HorizontalOrganizationChart"/>
    <dgm:cxn modelId="{33A9FBE8-3EA5-4F6F-ABD2-726CE838FBFF}" type="presParOf" srcId="{20C5AFD4-2B18-48B0-96D4-4820546430C5}" destId="{88F537D1-8C4C-4E6B-B2F8-2C5D8F8E029D}" srcOrd="0" destOrd="0" presId="urn:microsoft.com/office/officeart/2009/3/layout/HorizontalOrganizationChart"/>
    <dgm:cxn modelId="{D451ED12-3F99-4464-947C-EF0EB8A2F3DC}" type="presParOf" srcId="{20C5AFD4-2B18-48B0-96D4-4820546430C5}" destId="{79554F2C-2860-4B75-8220-8630C8038379}" srcOrd="1" destOrd="0" presId="urn:microsoft.com/office/officeart/2009/3/layout/HorizontalOrganizationChart"/>
    <dgm:cxn modelId="{C3409368-5B6D-4B99-9BCC-0C361508DD2A}" type="presParOf" srcId="{79554F2C-2860-4B75-8220-8630C8038379}" destId="{816CDA5E-EAFE-494C-95A9-099A83A5D45B}" srcOrd="0" destOrd="0" presId="urn:microsoft.com/office/officeart/2009/3/layout/HorizontalOrganizationChart"/>
    <dgm:cxn modelId="{632CD6FE-9EA2-418F-A808-3CE001553A17}" type="presParOf" srcId="{816CDA5E-EAFE-494C-95A9-099A83A5D45B}" destId="{3D2A9322-8BAD-4086-98BB-DA9D5CC84F7B}" srcOrd="0" destOrd="0" presId="urn:microsoft.com/office/officeart/2009/3/layout/HorizontalOrganizationChart"/>
    <dgm:cxn modelId="{8BCAF1E0-DB00-4967-BFC3-85B5C22D47D5}" type="presParOf" srcId="{816CDA5E-EAFE-494C-95A9-099A83A5D45B}" destId="{68C364DD-CA1F-4198-8CD0-84E87A78E072}" srcOrd="1" destOrd="0" presId="urn:microsoft.com/office/officeart/2009/3/layout/HorizontalOrganizationChart"/>
    <dgm:cxn modelId="{B23D4861-FB44-4C5E-AD44-9558A6095F14}" type="presParOf" srcId="{79554F2C-2860-4B75-8220-8630C8038379}" destId="{89EBA091-BD17-4FBF-8244-67AA3488C7AA}" srcOrd="1" destOrd="0" presId="urn:microsoft.com/office/officeart/2009/3/layout/HorizontalOrganizationChart"/>
    <dgm:cxn modelId="{20CEEEF3-845D-4096-A2C1-C1C7B07DAD01}" type="presParOf" srcId="{79554F2C-2860-4B75-8220-8630C8038379}" destId="{78B13E79-E85B-4878-AA83-99108B9D88E0}" srcOrd="2" destOrd="0" presId="urn:microsoft.com/office/officeart/2009/3/layout/HorizontalOrganizationChart"/>
    <dgm:cxn modelId="{C33E2CA3-B894-4638-AA78-AF15808FF9B2}" type="presParOf" srcId="{9C0F7549-6205-4D60-9F9D-276FB7BF9010}" destId="{D2742B2E-DF89-4043-82FA-9CC624EA5DE1}" srcOrd="2" destOrd="0" presId="urn:microsoft.com/office/officeart/2009/3/layout/HorizontalOrganizationChart"/>
    <dgm:cxn modelId="{41E9A458-DE59-46FB-BFEC-2570B241E168}" type="presParOf" srcId="{6DCE6A19-DD8A-411B-BC1B-B9776FDD2622}" destId="{6893F72C-5184-4197-AC7A-7E7BC8FA86F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421FFE-E504-4CCE-94F1-D3C5FC5C42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4CD2E3-98BA-453F-9D44-472600E54392}">
      <dgm:prSet phldrT="[Text]"/>
      <dgm:spPr/>
      <dgm:t>
        <a:bodyPr anchor="t"/>
        <a:lstStyle/>
        <a:p>
          <a:r>
            <a:rPr lang="en-US" dirty="0" err="1"/>
            <a:t>vmImage</a:t>
          </a:r>
          <a:endParaRPr lang="en-US" dirty="0"/>
        </a:p>
      </dgm:t>
    </dgm:pt>
    <dgm:pt modelId="{7A92DFF9-2F34-483C-9382-70A4EF8815CD}" type="parTrans" cxnId="{F07228C2-8C8F-46C3-A316-FD4CB73E22C4}">
      <dgm:prSet/>
      <dgm:spPr/>
      <dgm:t>
        <a:bodyPr/>
        <a:lstStyle/>
        <a:p>
          <a:endParaRPr lang="en-US"/>
        </a:p>
      </dgm:t>
    </dgm:pt>
    <dgm:pt modelId="{B87A809B-6E45-46FC-BC21-3F3C049D8B21}" type="sibTrans" cxnId="{F07228C2-8C8F-46C3-A316-FD4CB73E22C4}">
      <dgm:prSet/>
      <dgm:spPr/>
      <dgm:t>
        <a:bodyPr/>
        <a:lstStyle/>
        <a:p>
          <a:endParaRPr lang="en-US"/>
        </a:p>
      </dgm:t>
    </dgm:pt>
    <dgm:pt modelId="{45511F8E-88BE-411E-A6CE-2D935DBB6B8B}" type="pres">
      <dgm:prSet presAssocID="{B4421FFE-E504-4CCE-94F1-D3C5FC5C4286}" presName="diagram" presStyleCnt="0">
        <dgm:presLayoutVars>
          <dgm:dir/>
          <dgm:resizeHandles val="exact"/>
        </dgm:presLayoutVars>
      </dgm:prSet>
      <dgm:spPr/>
    </dgm:pt>
    <dgm:pt modelId="{3B617829-8F51-468F-86F7-F07BA0825F5D}" type="pres">
      <dgm:prSet presAssocID="{C04CD2E3-98BA-453F-9D44-472600E54392}" presName="node" presStyleLbl="node1" presStyleIdx="0" presStyleCnt="1" custScaleY="132948">
        <dgm:presLayoutVars>
          <dgm:bulletEnabled val="1"/>
        </dgm:presLayoutVars>
      </dgm:prSet>
      <dgm:spPr/>
    </dgm:pt>
  </dgm:ptLst>
  <dgm:cxnLst>
    <dgm:cxn modelId="{4BB33F32-DBD2-4688-A313-6CDDF39B17E0}" type="presOf" srcId="{C04CD2E3-98BA-453F-9D44-472600E54392}" destId="{3B617829-8F51-468F-86F7-F07BA0825F5D}" srcOrd="0" destOrd="0" presId="urn:microsoft.com/office/officeart/2005/8/layout/default"/>
    <dgm:cxn modelId="{01E0339F-D9B6-49CA-9EE3-BF5646C553EC}" type="presOf" srcId="{B4421FFE-E504-4CCE-94F1-D3C5FC5C4286}" destId="{45511F8E-88BE-411E-A6CE-2D935DBB6B8B}" srcOrd="0" destOrd="0" presId="urn:microsoft.com/office/officeart/2005/8/layout/default"/>
    <dgm:cxn modelId="{F07228C2-8C8F-46C3-A316-FD4CB73E22C4}" srcId="{B4421FFE-E504-4CCE-94F1-D3C5FC5C4286}" destId="{C04CD2E3-98BA-453F-9D44-472600E54392}" srcOrd="0" destOrd="0" parTransId="{7A92DFF9-2F34-483C-9382-70A4EF8815CD}" sibTransId="{B87A809B-6E45-46FC-BC21-3F3C049D8B21}"/>
    <dgm:cxn modelId="{AD62E7EF-CA25-4A76-8610-3F6AB63E02CA}" type="presParOf" srcId="{45511F8E-88BE-411E-A6CE-2D935DBB6B8B}" destId="{3B617829-8F51-468F-86F7-F07BA0825F5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421FFE-E504-4CCE-94F1-D3C5FC5C428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4CD2E3-98BA-453F-9D44-472600E54392}">
      <dgm:prSet phldrT="[Text]"/>
      <dgm:spPr/>
      <dgm:t>
        <a:bodyPr anchor="t"/>
        <a:lstStyle/>
        <a:p>
          <a:r>
            <a:rPr lang="en-US" dirty="0" err="1"/>
            <a:t>vmImage</a:t>
          </a:r>
          <a:endParaRPr lang="en-US" dirty="0"/>
        </a:p>
      </dgm:t>
    </dgm:pt>
    <dgm:pt modelId="{7A92DFF9-2F34-483C-9382-70A4EF8815CD}" type="parTrans" cxnId="{F07228C2-8C8F-46C3-A316-FD4CB73E22C4}">
      <dgm:prSet/>
      <dgm:spPr/>
      <dgm:t>
        <a:bodyPr/>
        <a:lstStyle/>
        <a:p>
          <a:endParaRPr lang="en-US"/>
        </a:p>
      </dgm:t>
    </dgm:pt>
    <dgm:pt modelId="{B87A809B-6E45-46FC-BC21-3F3C049D8B21}" type="sibTrans" cxnId="{F07228C2-8C8F-46C3-A316-FD4CB73E22C4}">
      <dgm:prSet/>
      <dgm:spPr/>
      <dgm:t>
        <a:bodyPr/>
        <a:lstStyle/>
        <a:p>
          <a:endParaRPr lang="en-US"/>
        </a:p>
      </dgm:t>
    </dgm:pt>
    <dgm:pt modelId="{45511F8E-88BE-411E-A6CE-2D935DBB6B8B}" type="pres">
      <dgm:prSet presAssocID="{B4421FFE-E504-4CCE-94F1-D3C5FC5C4286}" presName="diagram" presStyleCnt="0">
        <dgm:presLayoutVars>
          <dgm:dir/>
          <dgm:resizeHandles val="exact"/>
        </dgm:presLayoutVars>
      </dgm:prSet>
      <dgm:spPr/>
    </dgm:pt>
    <dgm:pt modelId="{3B617829-8F51-468F-86F7-F07BA0825F5D}" type="pres">
      <dgm:prSet presAssocID="{C04CD2E3-98BA-453F-9D44-472600E54392}" presName="node" presStyleLbl="node1" presStyleIdx="0" presStyleCnt="1" custScaleY="132948">
        <dgm:presLayoutVars>
          <dgm:bulletEnabled val="1"/>
        </dgm:presLayoutVars>
      </dgm:prSet>
      <dgm:spPr/>
    </dgm:pt>
  </dgm:ptLst>
  <dgm:cxnLst>
    <dgm:cxn modelId="{4BB33F32-DBD2-4688-A313-6CDDF39B17E0}" type="presOf" srcId="{C04CD2E3-98BA-453F-9D44-472600E54392}" destId="{3B617829-8F51-468F-86F7-F07BA0825F5D}" srcOrd="0" destOrd="0" presId="urn:microsoft.com/office/officeart/2005/8/layout/default"/>
    <dgm:cxn modelId="{01E0339F-D9B6-49CA-9EE3-BF5646C553EC}" type="presOf" srcId="{B4421FFE-E504-4CCE-94F1-D3C5FC5C4286}" destId="{45511F8E-88BE-411E-A6CE-2D935DBB6B8B}" srcOrd="0" destOrd="0" presId="urn:microsoft.com/office/officeart/2005/8/layout/default"/>
    <dgm:cxn modelId="{F07228C2-8C8F-46C3-A316-FD4CB73E22C4}" srcId="{B4421FFE-E504-4CCE-94F1-D3C5FC5C4286}" destId="{C04CD2E3-98BA-453F-9D44-472600E54392}" srcOrd="0" destOrd="0" parTransId="{7A92DFF9-2F34-483C-9382-70A4EF8815CD}" sibTransId="{B87A809B-6E45-46FC-BC21-3F3C049D8B21}"/>
    <dgm:cxn modelId="{AD62E7EF-CA25-4A76-8610-3F6AB63E02CA}" type="presParOf" srcId="{45511F8E-88BE-411E-A6CE-2D935DBB6B8B}" destId="{3B617829-8F51-468F-86F7-F07BA0825F5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ADEF8D-49E0-4865-81E9-5B354AC59079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81FCAC-4F6D-4841-B081-374F19E37B5C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Service: MSSQL</a:t>
          </a:r>
        </a:p>
      </dgm:t>
    </dgm:pt>
    <dgm:pt modelId="{44D28E04-5445-4C35-914A-91325CB70C9E}" type="parTrans" cxnId="{E32E1B10-DB37-43BB-95DA-869C86D0A17F}">
      <dgm:prSet/>
      <dgm:spPr/>
      <dgm:t>
        <a:bodyPr/>
        <a:lstStyle/>
        <a:p>
          <a:endParaRPr lang="en-US"/>
        </a:p>
      </dgm:t>
    </dgm:pt>
    <dgm:pt modelId="{C0FF8E08-CCE2-4913-A44F-66833304B229}" type="sibTrans" cxnId="{E32E1B10-DB37-43BB-95DA-869C86D0A17F}">
      <dgm:prSet/>
      <dgm:spPr/>
      <dgm:t>
        <a:bodyPr/>
        <a:lstStyle/>
        <a:p>
          <a:endParaRPr lang="en-US"/>
        </a:p>
      </dgm:t>
    </dgm:pt>
    <dgm:pt modelId="{BF5BA653-FDF3-47CE-9A95-BF71328C461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Container: </a:t>
          </a:r>
          <a:r>
            <a:rPr lang="en-US" dirty="0" err="1"/>
            <a:t>MyBuild</a:t>
          </a:r>
          <a:endParaRPr lang="en-US" dirty="0"/>
        </a:p>
      </dgm:t>
    </dgm:pt>
    <dgm:pt modelId="{1F8A1A70-8DD1-4904-8D28-B3FFF39A1B8F}" type="parTrans" cxnId="{D8202938-9B7D-48F7-960D-E6898D7D051A}">
      <dgm:prSet/>
      <dgm:spPr/>
      <dgm:t>
        <a:bodyPr/>
        <a:lstStyle/>
        <a:p>
          <a:endParaRPr lang="en-US"/>
        </a:p>
      </dgm:t>
    </dgm:pt>
    <dgm:pt modelId="{D4601281-D41B-49E9-98F2-C82A9BAB1714}" type="sibTrans" cxnId="{D8202938-9B7D-48F7-960D-E6898D7D051A}">
      <dgm:prSet/>
      <dgm:spPr/>
      <dgm:t>
        <a:bodyPr/>
        <a:lstStyle/>
        <a:p>
          <a:endParaRPr lang="en-US"/>
        </a:p>
      </dgm:t>
    </dgm:pt>
    <dgm:pt modelId="{2EE1A672-3926-4BFF-B452-211E61BC8A82}" type="pres">
      <dgm:prSet presAssocID="{E2ADEF8D-49E0-4865-81E9-5B354AC5907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AA98506-316C-4E17-A75F-7A536046B461}" type="pres">
      <dgm:prSet presAssocID="{E2ADEF8D-49E0-4865-81E9-5B354AC59079}" presName="hierFlow" presStyleCnt="0"/>
      <dgm:spPr/>
    </dgm:pt>
    <dgm:pt modelId="{3787EEAC-4F46-4D59-B0BB-BDBFAB918767}" type="pres">
      <dgm:prSet presAssocID="{E2ADEF8D-49E0-4865-81E9-5B354AC5907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6B82E8D-6D7D-40A9-9526-0891429754F2}" type="pres">
      <dgm:prSet presAssocID="{BF5BA653-FDF3-47CE-9A95-BF71328C4616}" presName="Name17" presStyleCnt="0"/>
      <dgm:spPr/>
    </dgm:pt>
    <dgm:pt modelId="{726ABF94-70DE-4C63-B1E4-CFF93FB6FCE3}" type="pres">
      <dgm:prSet presAssocID="{BF5BA653-FDF3-47CE-9A95-BF71328C4616}" presName="level1Shape" presStyleLbl="node0" presStyleIdx="0" presStyleCnt="1">
        <dgm:presLayoutVars>
          <dgm:chPref val="3"/>
        </dgm:presLayoutVars>
      </dgm:prSet>
      <dgm:spPr/>
    </dgm:pt>
    <dgm:pt modelId="{C4758841-D316-4481-94D0-C64E210F9101}" type="pres">
      <dgm:prSet presAssocID="{BF5BA653-FDF3-47CE-9A95-BF71328C4616}" presName="hierChild2" presStyleCnt="0"/>
      <dgm:spPr/>
    </dgm:pt>
    <dgm:pt modelId="{5F0C50DC-9EE9-45F2-B438-3EAC9C78E3A5}" type="pres">
      <dgm:prSet presAssocID="{44D28E04-5445-4C35-914A-91325CB70C9E}" presName="Name25" presStyleLbl="parChTrans1D2" presStyleIdx="0" presStyleCnt="1"/>
      <dgm:spPr/>
    </dgm:pt>
    <dgm:pt modelId="{F1494DDC-14AB-4F4A-89EE-5E09C3A9980A}" type="pres">
      <dgm:prSet presAssocID="{44D28E04-5445-4C35-914A-91325CB70C9E}" presName="connTx" presStyleLbl="parChTrans1D2" presStyleIdx="0" presStyleCnt="1"/>
      <dgm:spPr/>
    </dgm:pt>
    <dgm:pt modelId="{3D10722C-979B-4A12-901B-2BED595CE0F4}" type="pres">
      <dgm:prSet presAssocID="{2981FCAC-4F6D-4841-B081-374F19E37B5C}" presName="Name30" presStyleCnt="0"/>
      <dgm:spPr/>
    </dgm:pt>
    <dgm:pt modelId="{12A84331-233A-4242-8F48-EE1061F5CCE2}" type="pres">
      <dgm:prSet presAssocID="{2981FCAC-4F6D-4841-B081-374F19E37B5C}" presName="level2Shape" presStyleLbl="node2" presStyleIdx="0" presStyleCnt="1"/>
      <dgm:spPr/>
    </dgm:pt>
    <dgm:pt modelId="{C1B8300C-0972-44A3-9BC8-92F561BA5965}" type="pres">
      <dgm:prSet presAssocID="{2981FCAC-4F6D-4841-B081-374F19E37B5C}" presName="hierChild3" presStyleCnt="0"/>
      <dgm:spPr/>
    </dgm:pt>
    <dgm:pt modelId="{82310CD8-9A71-4EF0-BA86-7B8C1B005389}" type="pres">
      <dgm:prSet presAssocID="{E2ADEF8D-49E0-4865-81E9-5B354AC59079}" presName="bgShapesFlow" presStyleCnt="0"/>
      <dgm:spPr/>
    </dgm:pt>
  </dgm:ptLst>
  <dgm:cxnLst>
    <dgm:cxn modelId="{E32E1B10-DB37-43BB-95DA-869C86D0A17F}" srcId="{BF5BA653-FDF3-47CE-9A95-BF71328C4616}" destId="{2981FCAC-4F6D-4841-B081-374F19E37B5C}" srcOrd="0" destOrd="0" parTransId="{44D28E04-5445-4C35-914A-91325CB70C9E}" sibTransId="{C0FF8E08-CCE2-4913-A44F-66833304B229}"/>
    <dgm:cxn modelId="{D8202938-9B7D-48F7-960D-E6898D7D051A}" srcId="{E2ADEF8D-49E0-4865-81E9-5B354AC59079}" destId="{BF5BA653-FDF3-47CE-9A95-BF71328C4616}" srcOrd="0" destOrd="0" parTransId="{1F8A1A70-8DD1-4904-8D28-B3FFF39A1B8F}" sibTransId="{D4601281-D41B-49E9-98F2-C82A9BAB1714}"/>
    <dgm:cxn modelId="{922DA197-D38D-49FC-8E91-0E17EFF865E9}" type="presOf" srcId="{44D28E04-5445-4C35-914A-91325CB70C9E}" destId="{F1494DDC-14AB-4F4A-89EE-5E09C3A9980A}" srcOrd="1" destOrd="0" presId="urn:microsoft.com/office/officeart/2005/8/layout/hierarchy5"/>
    <dgm:cxn modelId="{5C28E9AC-8C6A-42F0-83C2-C3E571418B2E}" type="presOf" srcId="{E2ADEF8D-49E0-4865-81E9-5B354AC59079}" destId="{2EE1A672-3926-4BFF-B452-211E61BC8A82}" srcOrd="0" destOrd="0" presId="urn:microsoft.com/office/officeart/2005/8/layout/hierarchy5"/>
    <dgm:cxn modelId="{AF914CB4-AC46-4AF2-A9DD-223C6163E9A9}" type="presOf" srcId="{BF5BA653-FDF3-47CE-9A95-BF71328C4616}" destId="{726ABF94-70DE-4C63-B1E4-CFF93FB6FCE3}" srcOrd="0" destOrd="0" presId="urn:microsoft.com/office/officeart/2005/8/layout/hierarchy5"/>
    <dgm:cxn modelId="{0CDEEDB7-A5F5-4442-91FC-90CA05109CF2}" type="presOf" srcId="{2981FCAC-4F6D-4841-B081-374F19E37B5C}" destId="{12A84331-233A-4242-8F48-EE1061F5CCE2}" srcOrd="0" destOrd="0" presId="urn:microsoft.com/office/officeart/2005/8/layout/hierarchy5"/>
    <dgm:cxn modelId="{165437C6-6E08-455E-8EA1-7C34CD823881}" type="presOf" srcId="{44D28E04-5445-4C35-914A-91325CB70C9E}" destId="{5F0C50DC-9EE9-45F2-B438-3EAC9C78E3A5}" srcOrd="0" destOrd="0" presId="urn:microsoft.com/office/officeart/2005/8/layout/hierarchy5"/>
    <dgm:cxn modelId="{5A3AC922-318A-4B26-AD57-CE26F814A6E3}" type="presParOf" srcId="{2EE1A672-3926-4BFF-B452-211E61BC8A82}" destId="{4AA98506-316C-4E17-A75F-7A536046B461}" srcOrd="0" destOrd="0" presId="urn:microsoft.com/office/officeart/2005/8/layout/hierarchy5"/>
    <dgm:cxn modelId="{1543796B-FA9D-44F1-B938-D400FE4C4D6D}" type="presParOf" srcId="{4AA98506-316C-4E17-A75F-7A536046B461}" destId="{3787EEAC-4F46-4D59-B0BB-BDBFAB918767}" srcOrd="0" destOrd="0" presId="urn:microsoft.com/office/officeart/2005/8/layout/hierarchy5"/>
    <dgm:cxn modelId="{BDBD89E8-355A-4547-B0CB-AC89F00F9895}" type="presParOf" srcId="{3787EEAC-4F46-4D59-B0BB-BDBFAB918767}" destId="{26B82E8D-6D7D-40A9-9526-0891429754F2}" srcOrd="0" destOrd="0" presId="urn:microsoft.com/office/officeart/2005/8/layout/hierarchy5"/>
    <dgm:cxn modelId="{E2808F50-E217-4BD1-8769-31767C1A789C}" type="presParOf" srcId="{26B82E8D-6D7D-40A9-9526-0891429754F2}" destId="{726ABF94-70DE-4C63-B1E4-CFF93FB6FCE3}" srcOrd="0" destOrd="0" presId="urn:microsoft.com/office/officeart/2005/8/layout/hierarchy5"/>
    <dgm:cxn modelId="{20DF50C6-D784-49F0-BC8C-4576D5159E69}" type="presParOf" srcId="{26B82E8D-6D7D-40A9-9526-0891429754F2}" destId="{C4758841-D316-4481-94D0-C64E210F9101}" srcOrd="1" destOrd="0" presId="urn:microsoft.com/office/officeart/2005/8/layout/hierarchy5"/>
    <dgm:cxn modelId="{9BADAC36-6634-4391-A4CD-FC0A960814CB}" type="presParOf" srcId="{C4758841-D316-4481-94D0-C64E210F9101}" destId="{5F0C50DC-9EE9-45F2-B438-3EAC9C78E3A5}" srcOrd="0" destOrd="0" presId="urn:microsoft.com/office/officeart/2005/8/layout/hierarchy5"/>
    <dgm:cxn modelId="{97115301-4DD2-439D-9E1D-5D6EF2A62D45}" type="presParOf" srcId="{5F0C50DC-9EE9-45F2-B438-3EAC9C78E3A5}" destId="{F1494DDC-14AB-4F4A-89EE-5E09C3A9980A}" srcOrd="0" destOrd="0" presId="urn:microsoft.com/office/officeart/2005/8/layout/hierarchy5"/>
    <dgm:cxn modelId="{278F1DA1-A7DA-406D-B6AD-799E31BDC590}" type="presParOf" srcId="{C4758841-D316-4481-94D0-C64E210F9101}" destId="{3D10722C-979B-4A12-901B-2BED595CE0F4}" srcOrd="1" destOrd="0" presId="urn:microsoft.com/office/officeart/2005/8/layout/hierarchy5"/>
    <dgm:cxn modelId="{B381194A-B56E-4168-AC0A-0306F1FDDB55}" type="presParOf" srcId="{3D10722C-979B-4A12-901B-2BED595CE0F4}" destId="{12A84331-233A-4242-8F48-EE1061F5CCE2}" srcOrd="0" destOrd="0" presId="urn:microsoft.com/office/officeart/2005/8/layout/hierarchy5"/>
    <dgm:cxn modelId="{FC6E090F-4624-4BC4-B87E-DC66ABC32A19}" type="presParOf" srcId="{3D10722C-979B-4A12-901B-2BED595CE0F4}" destId="{C1B8300C-0972-44A3-9BC8-92F561BA5965}" srcOrd="1" destOrd="0" presId="urn:microsoft.com/office/officeart/2005/8/layout/hierarchy5"/>
    <dgm:cxn modelId="{A6CABE69-19F2-45C7-B52E-BC0104038FA8}" type="presParOf" srcId="{2EE1A672-3926-4BFF-B452-211E61BC8A82}" destId="{82310CD8-9A71-4EF0-BA86-7B8C1B005389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4E7520-CBF6-4BB7-AEED-DDFCFD46501E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4AC67F-5B60-44CF-AF90-817DFCB5859C}">
      <dgm:prSet phldrT="[Text]"/>
      <dgm:spPr/>
      <dgm:t>
        <a:bodyPr/>
        <a:lstStyle/>
        <a:p>
          <a:r>
            <a:rPr lang="en-US" dirty="0"/>
            <a:t>Strategy</a:t>
          </a:r>
        </a:p>
      </dgm:t>
    </dgm:pt>
    <dgm:pt modelId="{E4FAA608-90AD-412A-8FDB-1D06D5A20F33}" type="parTrans" cxnId="{5DD57A0E-2B44-447F-8F0B-C33EC2FF302B}">
      <dgm:prSet/>
      <dgm:spPr/>
      <dgm:t>
        <a:bodyPr/>
        <a:lstStyle/>
        <a:p>
          <a:endParaRPr lang="en-US"/>
        </a:p>
      </dgm:t>
    </dgm:pt>
    <dgm:pt modelId="{232081D3-FE40-4EE1-88FB-CE1C99F2A3A7}" type="sibTrans" cxnId="{5DD57A0E-2B44-447F-8F0B-C33EC2FF302B}">
      <dgm:prSet/>
      <dgm:spPr/>
      <dgm:t>
        <a:bodyPr/>
        <a:lstStyle/>
        <a:p>
          <a:endParaRPr lang="en-US"/>
        </a:p>
      </dgm:t>
    </dgm:pt>
    <dgm:pt modelId="{B8847527-5C67-4CCF-BB9D-D2AA317248AB}">
      <dgm:prSet phldrT="[Text]"/>
      <dgm:spPr/>
      <dgm:t>
        <a:bodyPr/>
        <a:lstStyle/>
        <a:p>
          <a:r>
            <a:rPr lang="en-US" dirty="0"/>
            <a:t>Matrix</a:t>
          </a:r>
        </a:p>
      </dgm:t>
    </dgm:pt>
    <dgm:pt modelId="{B8A13D8A-25B6-452E-8A63-CB37035C1457}" type="parTrans" cxnId="{CF6396EA-1582-482C-B97E-6C2E545D1BA4}">
      <dgm:prSet/>
      <dgm:spPr/>
      <dgm:t>
        <a:bodyPr/>
        <a:lstStyle/>
        <a:p>
          <a:endParaRPr lang="en-US"/>
        </a:p>
      </dgm:t>
    </dgm:pt>
    <dgm:pt modelId="{4132F41F-60E2-4E2E-B57D-044A4E20A5CC}" type="sibTrans" cxnId="{CF6396EA-1582-482C-B97E-6C2E545D1BA4}">
      <dgm:prSet/>
      <dgm:spPr/>
      <dgm:t>
        <a:bodyPr/>
        <a:lstStyle/>
        <a:p>
          <a:endParaRPr lang="en-US"/>
        </a:p>
      </dgm:t>
    </dgm:pt>
    <dgm:pt modelId="{25EC44BD-9C63-44B5-B810-51D896024B99}">
      <dgm:prSet phldrT="[Text]"/>
      <dgm:spPr/>
      <dgm:t>
        <a:bodyPr/>
        <a:lstStyle/>
        <a:p>
          <a:r>
            <a:rPr lang="en-US" dirty="0"/>
            <a:t>SQL2017</a:t>
          </a:r>
        </a:p>
      </dgm:t>
    </dgm:pt>
    <dgm:pt modelId="{459DDC5B-7979-4D6C-8728-98912F313842}" type="parTrans" cxnId="{062B9852-B33A-4219-AC01-7DD4B6D58820}">
      <dgm:prSet/>
      <dgm:spPr/>
      <dgm:t>
        <a:bodyPr/>
        <a:lstStyle/>
        <a:p>
          <a:endParaRPr lang="en-US"/>
        </a:p>
      </dgm:t>
    </dgm:pt>
    <dgm:pt modelId="{BFD90A36-9C47-4556-83C4-1364A7CA986D}" type="sibTrans" cxnId="{062B9852-B33A-4219-AC01-7DD4B6D58820}">
      <dgm:prSet/>
      <dgm:spPr/>
      <dgm:t>
        <a:bodyPr/>
        <a:lstStyle/>
        <a:p>
          <a:endParaRPr lang="en-US"/>
        </a:p>
      </dgm:t>
    </dgm:pt>
    <dgm:pt modelId="{CDC1513F-D11F-478A-A1CA-7E0677FC1DD7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A52F5AA5-A49C-4C46-817D-37D3F807C8CD}" type="parTrans" cxnId="{E5F918FB-F84D-4B6E-B253-1B11F8687B18}">
      <dgm:prSet/>
      <dgm:spPr/>
      <dgm:t>
        <a:bodyPr/>
        <a:lstStyle/>
        <a:p>
          <a:endParaRPr lang="en-US"/>
        </a:p>
      </dgm:t>
    </dgm:pt>
    <dgm:pt modelId="{23BBD313-8C14-40BF-B111-744851C9A9D3}" type="sibTrans" cxnId="{E5F918FB-F84D-4B6E-B253-1B11F8687B18}">
      <dgm:prSet/>
      <dgm:spPr/>
      <dgm:t>
        <a:bodyPr/>
        <a:lstStyle/>
        <a:p>
          <a:endParaRPr lang="en-US"/>
        </a:p>
      </dgm:t>
    </dgm:pt>
    <dgm:pt modelId="{A8ED4E73-18FA-4D85-91A6-82BE3A784416}">
      <dgm:prSet phldrT="[Text]"/>
      <dgm:spPr/>
      <dgm:t>
        <a:bodyPr/>
        <a:lstStyle/>
        <a:p>
          <a:r>
            <a:rPr lang="en-US" dirty="0"/>
            <a:t>Container: 2017</a:t>
          </a:r>
        </a:p>
      </dgm:t>
    </dgm:pt>
    <dgm:pt modelId="{6DB6A068-15A5-40F5-8F7D-F0EDA22C4F96}" type="parTrans" cxnId="{78E24CE2-1DBD-4A55-8195-12DF0DE1DFF8}">
      <dgm:prSet/>
      <dgm:spPr/>
      <dgm:t>
        <a:bodyPr/>
        <a:lstStyle/>
        <a:p>
          <a:endParaRPr lang="en-US"/>
        </a:p>
      </dgm:t>
    </dgm:pt>
    <dgm:pt modelId="{EAB95A46-3802-4292-B654-F48B390CFF43}" type="sibTrans" cxnId="{78E24CE2-1DBD-4A55-8195-12DF0DE1DFF8}">
      <dgm:prSet/>
      <dgm:spPr/>
      <dgm:t>
        <a:bodyPr/>
        <a:lstStyle/>
        <a:p>
          <a:endParaRPr lang="en-US"/>
        </a:p>
      </dgm:t>
    </dgm:pt>
    <dgm:pt modelId="{D5659C0F-2663-463F-AE26-396C750EAEEA}">
      <dgm:prSet phldrT="[Text]"/>
      <dgm:spPr/>
      <dgm:t>
        <a:bodyPr/>
        <a:lstStyle/>
        <a:p>
          <a:r>
            <a:rPr lang="en-US" dirty="0"/>
            <a:t>Sql2019</a:t>
          </a:r>
        </a:p>
      </dgm:t>
    </dgm:pt>
    <dgm:pt modelId="{A78CBDC3-6552-4C8F-A7BE-B483E7C7BEA4}" type="parTrans" cxnId="{22A3BC6B-346A-4DDF-AAA5-E7DDCAAE238D}">
      <dgm:prSet/>
      <dgm:spPr/>
      <dgm:t>
        <a:bodyPr/>
        <a:lstStyle/>
        <a:p>
          <a:endParaRPr lang="en-US"/>
        </a:p>
      </dgm:t>
    </dgm:pt>
    <dgm:pt modelId="{05D278A3-C8D0-4072-A109-27CB3F06E28A}" type="sibTrans" cxnId="{22A3BC6B-346A-4DDF-AAA5-E7DDCAAE238D}">
      <dgm:prSet/>
      <dgm:spPr/>
      <dgm:t>
        <a:bodyPr/>
        <a:lstStyle/>
        <a:p>
          <a:endParaRPr lang="en-US"/>
        </a:p>
      </dgm:t>
    </dgm:pt>
    <dgm:pt modelId="{E648B567-4846-4D92-8FA5-1D76572098DF}">
      <dgm:prSet phldrT="[Text]"/>
      <dgm:spPr/>
      <dgm:t>
        <a:bodyPr/>
        <a:lstStyle/>
        <a:p>
          <a:r>
            <a:rPr lang="en-US" dirty="0"/>
            <a:t>Service</a:t>
          </a:r>
        </a:p>
      </dgm:t>
    </dgm:pt>
    <dgm:pt modelId="{952EF278-D5A9-4D09-998B-E0DE56E22D29}" type="parTrans" cxnId="{3D53F556-29F7-4CAB-A509-4BE6653AFE86}">
      <dgm:prSet/>
      <dgm:spPr/>
      <dgm:t>
        <a:bodyPr/>
        <a:lstStyle/>
        <a:p>
          <a:endParaRPr lang="en-US"/>
        </a:p>
      </dgm:t>
    </dgm:pt>
    <dgm:pt modelId="{4CC442CB-ADFD-4520-A886-FE3BCA63FE70}" type="sibTrans" cxnId="{3D53F556-29F7-4CAB-A509-4BE6653AFE86}">
      <dgm:prSet/>
      <dgm:spPr/>
      <dgm:t>
        <a:bodyPr/>
        <a:lstStyle/>
        <a:p>
          <a:endParaRPr lang="en-US"/>
        </a:p>
      </dgm:t>
    </dgm:pt>
    <dgm:pt modelId="{533016F4-4D33-4865-81AC-2798A13EB291}">
      <dgm:prSet phldrT="[Text]"/>
      <dgm:spPr/>
      <dgm:t>
        <a:bodyPr/>
        <a:lstStyle/>
        <a:p>
          <a:r>
            <a:rPr lang="en-US" dirty="0"/>
            <a:t>Container: 2019</a:t>
          </a:r>
        </a:p>
      </dgm:t>
    </dgm:pt>
    <dgm:pt modelId="{C6654E73-DC79-424D-B049-5D357DBF62CE}" type="parTrans" cxnId="{1A3F4191-52D4-4606-A9D9-49A1791D295D}">
      <dgm:prSet/>
      <dgm:spPr/>
      <dgm:t>
        <a:bodyPr/>
        <a:lstStyle/>
        <a:p>
          <a:endParaRPr lang="en-US"/>
        </a:p>
      </dgm:t>
    </dgm:pt>
    <dgm:pt modelId="{18AE1B66-EA1E-4AFF-8277-121EF5969D31}" type="sibTrans" cxnId="{1A3F4191-52D4-4606-A9D9-49A1791D295D}">
      <dgm:prSet/>
      <dgm:spPr/>
      <dgm:t>
        <a:bodyPr/>
        <a:lstStyle/>
        <a:p>
          <a:endParaRPr lang="en-US"/>
        </a:p>
      </dgm:t>
    </dgm:pt>
    <dgm:pt modelId="{E7C2BCE4-8003-4645-BE2F-04177233AC42}" type="pres">
      <dgm:prSet presAssocID="{5C4E7520-CBF6-4BB7-AEED-DDFCFD46501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38936E-25A6-42A4-BF36-5ED0E8091A65}" type="pres">
      <dgm:prSet presAssocID="{F94AC67F-5B60-44CF-AF90-817DFCB5859C}" presName="vertOne" presStyleCnt="0"/>
      <dgm:spPr/>
    </dgm:pt>
    <dgm:pt modelId="{0352F87E-EB4B-487D-B710-AEB9477F343C}" type="pres">
      <dgm:prSet presAssocID="{F94AC67F-5B60-44CF-AF90-817DFCB5859C}" presName="txOne" presStyleLbl="node0" presStyleIdx="0" presStyleCnt="1">
        <dgm:presLayoutVars>
          <dgm:chPref val="3"/>
        </dgm:presLayoutVars>
      </dgm:prSet>
      <dgm:spPr/>
    </dgm:pt>
    <dgm:pt modelId="{D0A3D88D-797B-4940-9402-1ABB53BD0A98}" type="pres">
      <dgm:prSet presAssocID="{F94AC67F-5B60-44CF-AF90-817DFCB5859C}" presName="parTransOne" presStyleCnt="0"/>
      <dgm:spPr/>
    </dgm:pt>
    <dgm:pt modelId="{7C1DFB9A-95DC-41A7-B07F-4C5BE55E397C}" type="pres">
      <dgm:prSet presAssocID="{F94AC67F-5B60-44CF-AF90-817DFCB5859C}" presName="horzOne" presStyleCnt="0"/>
      <dgm:spPr/>
    </dgm:pt>
    <dgm:pt modelId="{10B63429-E498-4B23-AD9D-2A9292BE608A}" type="pres">
      <dgm:prSet presAssocID="{B8847527-5C67-4CCF-BB9D-D2AA317248AB}" presName="vertTwo" presStyleCnt="0"/>
      <dgm:spPr/>
    </dgm:pt>
    <dgm:pt modelId="{FCF8BC7F-0F78-4DE6-A821-F436030B9681}" type="pres">
      <dgm:prSet presAssocID="{B8847527-5C67-4CCF-BB9D-D2AA317248AB}" presName="txTwo" presStyleLbl="node2" presStyleIdx="0" presStyleCnt="1">
        <dgm:presLayoutVars>
          <dgm:chPref val="3"/>
        </dgm:presLayoutVars>
      </dgm:prSet>
      <dgm:spPr/>
    </dgm:pt>
    <dgm:pt modelId="{8C3FBD87-8FD6-481A-8A1E-777EEF22902F}" type="pres">
      <dgm:prSet presAssocID="{B8847527-5C67-4CCF-BB9D-D2AA317248AB}" presName="parTransTwo" presStyleCnt="0"/>
      <dgm:spPr/>
    </dgm:pt>
    <dgm:pt modelId="{0CDF5010-C0CF-4683-A2E8-39F51A90AAD6}" type="pres">
      <dgm:prSet presAssocID="{B8847527-5C67-4CCF-BB9D-D2AA317248AB}" presName="horzTwo" presStyleCnt="0"/>
      <dgm:spPr/>
    </dgm:pt>
    <dgm:pt modelId="{D2064BAC-9579-4076-8C39-A8E65C200E4F}" type="pres">
      <dgm:prSet presAssocID="{25EC44BD-9C63-44B5-B810-51D896024B99}" presName="vertThree" presStyleCnt="0"/>
      <dgm:spPr/>
    </dgm:pt>
    <dgm:pt modelId="{AF08F55C-265F-4C1C-9A05-D29C540A0269}" type="pres">
      <dgm:prSet presAssocID="{25EC44BD-9C63-44B5-B810-51D896024B99}" presName="txThree" presStyleLbl="node3" presStyleIdx="0" presStyleCnt="2">
        <dgm:presLayoutVars>
          <dgm:chPref val="3"/>
        </dgm:presLayoutVars>
      </dgm:prSet>
      <dgm:spPr/>
    </dgm:pt>
    <dgm:pt modelId="{4874EB23-C08D-4853-9585-CDD149743B98}" type="pres">
      <dgm:prSet presAssocID="{25EC44BD-9C63-44B5-B810-51D896024B99}" presName="parTransThree" presStyleCnt="0"/>
      <dgm:spPr/>
    </dgm:pt>
    <dgm:pt modelId="{71B5B779-8430-47DA-AC14-082204AEC948}" type="pres">
      <dgm:prSet presAssocID="{25EC44BD-9C63-44B5-B810-51D896024B99}" presName="horzThree" presStyleCnt="0"/>
      <dgm:spPr/>
    </dgm:pt>
    <dgm:pt modelId="{BD5A8E62-A759-44EE-895D-57E0FC542263}" type="pres">
      <dgm:prSet presAssocID="{CDC1513F-D11F-478A-A1CA-7E0677FC1DD7}" presName="vertFour" presStyleCnt="0">
        <dgm:presLayoutVars>
          <dgm:chPref val="3"/>
        </dgm:presLayoutVars>
      </dgm:prSet>
      <dgm:spPr/>
    </dgm:pt>
    <dgm:pt modelId="{9F8CC943-395F-4859-8A49-331F9FBBBAFD}" type="pres">
      <dgm:prSet presAssocID="{CDC1513F-D11F-478A-A1CA-7E0677FC1DD7}" presName="txFour" presStyleLbl="node4" presStyleIdx="0" presStyleCnt="4">
        <dgm:presLayoutVars>
          <dgm:chPref val="3"/>
        </dgm:presLayoutVars>
      </dgm:prSet>
      <dgm:spPr/>
    </dgm:pt>
    <dgm:pt modelId="{748B2DC9-072D-49F4-B6DA-27FABB94625E}" type="pres">
      <dgm:prSet presAssocID="{CDC1513F-D11F-478A-A1CA-7E0677FC1DD7}" presName="parTransFour" presStyleCnt="0"/>
      <dgm:spPr/>
    </dgm:pt>
    <dgm:pt modelId="{28ABCBD7-8C90-4685-90E2-9E94A33F5CF1}" type="pres">
      <dgm:prSet presAssocID="{CDC1513F-D11F-478A-A1CA-7E0677FC1DD7}" presName="horzFour" presStyleCnt="0"/>
      <dgm:spPr/>
    </dgm:pt>
    <dgm:pt modelId="{CA44F913-343D-4B15-B1BB-2EAABB585CDA}" type="pres">
      <dgm:prSet presAssocID="{A8ED4E73-18FA-4D85-91A6-82BE3A784416}" presName="vertFour" presStyleCnt="0">
        <dgm:presLayoutVars>
          <dgm:chPref val="3"/>
        </dgm:presLayoutVars>
      </dgm:prSet>
      <dgm:spPr/>
    </dgm:pt>
    <dgm:pt modelId="{4D6AE56B-27CD-4E60-AE23-2F0E7B59B0FF}" type="pres">
      <dgm:prSet presAssocID="{A8ED4E73-18FA-4D85-91A6-82BE3A784416}" presName="txFour" presStyleLbl="node4" presStyleIdx="1" presStyleCnt="4">
        <dgm:presLayoutVars>
          <dgm:chPref val="3"/>
        </dgm:presLayoutVars>
      </dgm:prSet>
      <dgm:spPr/>
    </dgm:pt>
    <dgm:pt modelId="{36D46A33-1F0F-426D-BEE2-A974D59A29C9}" type="pres">
      <dgm:prSet presAssocID="{A8ED4E73-18FA-4D85-91A6-82BE3A784416}" presName="horzFour" presStyleCnt="0"/>
      <dgm:spPr/>
    </dgm:pt>
    <dgm:pt modelId="{6619B3D1-E33A-4037-A0F7-BE59C4C377AD}" type="pres">
      <dgm:prSet presAssocID="{BFD90A36-9C47-4556-83C4-1364A7CA986D}" presName="sibSpaceThree" presStyleCnt="0"/>
      <dgm:spPr/>
    </dgm:pt>
    <dgm:pt modelId="{51DC3D10-998E-41AA-9CB5-9EE82078F531}" type="pres">
      <dgm:prSet presAssocID="{D5659C0F-2663-463F-AE26-396C750EAEEA}" presName="vertThree" presStyleCnt="0"/>
      <dgm:spPr/>
    </dgm:pt>
    <dgm:pt modelId="{3F3ACC8C-4E66-42DB-A5E1-7ADB52DDBA67}" type="pres">
      <dgm:prSet presAssocID="{D5659C0F-2663-463F-AE26-396C750EAEEA}" presName="txThree" presStyleLbl="node3" presStyleIdx="1" presStyleCnt="2">
        <dgm:presLayoutVars>
          <dgm:chPref val="3"/>
        </dgm:presLayoutVars>
      </dgm:prSet>
      <dgm:spPr/>
    </dgm:pt>
    <dgm:pt modelId="{FDA915A5-36F6-4C64-A4D3-70436C613AF8}" type="pres">
      <dgm:prSet presAssocID="{D5659C0F-2663-463F-AE26-396C750EAEEA}" presName="parTransThree" presStyleCnt="0"/>
      <dgm:spPr/>
    </dgm:pt>
    <dgm:pt modelId="{4404736B-310A-4569-908E-E5237236A180}" type="pres">
      <dgm:prSet presAssocID="{D5659C0F-2663-463F-AE26-396C750EAEEA}" presName="horzThree" presStyleCnt="0"/>
      <dgm:spPr/>
    </dgm:pt>
    <dgm:pt modelId="{C41530AD-6E79-4A4B-A890-AE30915D4A1D}" type="pres">
      <dgm:prSet presAssocID="{E648B567-4846-4D92-8FA5-1D76572098DF}" presName="vertFour" presStyleCnt="0">
        <dgm:presLayoutVars>
          <dgm:chPref val="3"/>
        </dgm:presLayoutVars>
      </dgm:prSet>
      <dgm:spPr/>
    </dgm:pt>
    <dgm:pt modelId="{16294B47-B0D9-4437-9FE7-4B7FB95E75A1}" type="pres">
      <dgm:prSet presAssocID="{E648B567-4846-4D92-8FA5-1D76572098DF}" presName="txFour" presStyleLbl="node4" presStyleIdx="2" presStyleCnt="4">
        <dgm:presLayoutVars>
          <dgm:chPref val="3"/>
        </dgm:presLayoutVars>
      </dgm:prSet>
      <dgm:spPr/>
    </dgm:pt>
    <dgm:pt modelId="{168818DE-E581-4EDA-90FE-276FBCA3892B}" type="pres">
      <dgm:prSet presAssocID="{E648B567-4846-4D92-8FA5-1D76572098DF}" presName="parTransFour" presStyleCnt="0"/>
      <dgm:spPr/>
    </dgm:pt>
    <dgm:pt modelId="{1ADCFE6A-7740-4507-B2EC-AA83A438E409}" type="pres">
      <dgm:prSet presAssocID="{E648B567-4846-4D92-8FA5-1D76572098DF}" presName="horzFour" presStyleCnt="0"/>
      <dgm:spPr/>
    </dgm:pt>
    <dgm:pt modelId="{E0D9786C-47A9-4775-BCD6-C40C9E9A2609}" type="pres">
      <dgm:prSet presAssocID="{533016F4-4D33-4865-81AC-2798A13EB291}" presName="vertFour" presStyleCnt="0">
        <dgm:presLayoutVars>
          <dgm:chPref val="3"/>
        </dgm:presLayoutVars>
      </dgm:prSet>
      <dgm:spPr/>
    </dgm:pt>
    <dgm:pt modelId="{86E71A21-428C-4858-AF85-9EDEE26F4DBE}" type="pres">
      <dgm:prSet presAssocID="{533016F4-4D33-4865-81AC-2798A13EB291}" presName="txFour" presStyleLbl="node4" presStyleIdx="3" presStyleCnt="4">
        <dgm:presLayoutVars>
          <dgm:chPref val="3"/>
        </dgm:presLayoutVars>
      </dgm:prSet>
      <dgm:spPr/>
    </dgm:pt>
    <dgm:pt modelId="{354FACA8-F149-4D83-B5B4-A77ACA5DB99E}" type="pres">
      <dgm:prSet presAssocID="{533016F4-4D33-4865-81AC-2798A13EB291}" presName="horzFour" presStyleCnt="0"/>
      <dgm:spPr/>
    </dgm:pt>
  </dgm:ptLst>
  <dgm:cxnLst>
    <dgm:cxn modelId="{5DD57A0E-2B44-447F-8F0B-C33EC2FF302B}" srcId="{5C4E7520-CBF6-4BB7-AEED-DDFCFD46501E}" destId="{F94AC67F-5B60-44CF-AF90-817DFCB5859C}" srcOrd="0" destOrd="0" parTransId="{E4FAA608-90AD-412A-8FDB-1D06D5A20F33}" sibTransId="{232081D3-FE40-4EE1-88FB-CE1C99F2A3A7}"/>
    <dgm:cxn modelId="{0282752C-D69B-4AB3-BE5E-7CB88711BFB9}" type="presOf" srcId="{F94AC67F-5B60-44CF-AF90-817DFCB5859C}" destId="{0352F87E-EB4B-487D-B710-AEB9477F343C}" srcOrd="0" destOrd="0" presId="urn:microsoft.com/office/officeart/2005/8/layout/hierarchy4"/>
    <dgm:cxn modelId="{0F385E48-A0DC-4EE1-AD5F-17434D418507}" type="presOf" srcId="{A8ED4E73-18FA-4D85-91A6-82BE3A784416}" destId="{4D6AE56B-27CD-4E60-AE23-2F0E7B59B0FF}" srcOrd="0" destOrd="0" presId="urn:microsoft.com/office/officeart/2005/8/layout/hierarchy4"/>
    <dgm:cxn modelId="{C368716A-814A-44C6-A2A0-F37539420E3B}" type="presOf" srcId="{E648B567-4846-4D92-8FA5-1D76572098DF}" destId="{16294B47-B0D9-4437-9FE7-4B7FB95E75A1}" srcOrd="0" destOrd="0" presId="urn:microsoft.com/office/officeart/2005/8/layout/hierarchy4"/>
    <dgm:cxn modelId="{22A3BC6B-346A-4DDF-AAA5-E7DDCAAE238D}" srcId="{B8847527-5C67-4CCF-BB9D-D2AA317248AB}" destId="{D5659C0F-2663-463F-AE26-396C750EAEEA}" srcOrd="1" destOrd="0" parTransId="{A78CBDC3-6552-4C8F-A7BE-B483E7C7BEA4}" sibTransId="{05D278A3-C8D0-4072-A109-27CB3F06E28A}"/>
    <dgm:cxn modelId="{062B9852-B33A-4219-AC01-7DD4B6D58820}" srcId="{B8847527-5C67-4CCF-BB9D-D2AA317248AB}" destId="{25EC44BD-9C63-44B5-B810-51D896024B99}" srcOrd="0" destOrd="0" parTransId="{459DDC5B-7979-4D6C-8728-98912F313842}" sibTransId="{BFD90A36-9C47-4556-83C4-1364A7CA986D}"/>
    <dgm:cxn modelId="{73EC5153-971A-4567-AE3D-C97EE172D6B3}" type="presOf" srcId="{25EC44BD-9C63-44B5-B810-51D896024B99}" destId="{AF08F55C-265F-4C1C-9A05-D29C540A0269}" srcOrd="0" destOrd="0" presId="urn:microsoft.com/office/officeart/2005/8/layout/hierarchy4"/>
    <dgm:cxn modelId="{3D53F556-29F7-4CAB-A509-4BE6653AFE86}" srcId="{D5659C0F-2663-463F-AE26-396C750EAEEA}" destId="{E648B567-4846-4D92-8FA5-1D76572098DF}" srcOrd="0" destOrd="0" parTransId="{952EF278-D5A9-4D09-998B-E0DE56E22D29}" sibTransId="{4CC442CB-ADFD-4520-A886-FE3BCA63FE70}"/>
    <dgm:cxn modelId="{AD88768C-80C7-41B8-83EA-5A4AD9DD359E}" type="presOf" srcId="{D5659C0F-2663-463F-AE26-396C750EAEEA}" destId="{3F3ACC8C-4E66-42DB-A5E1-7ADB52DDBA67}" srcOrd="0" destOrd="0" presId="urn:microsoft.com/office/officeart/2005/8/layout/hierarchy4"/>
    <dgm:cxn modelId="{1A3F4191-52D4-4606-A9D9-49A1791D295D}" srcId="{E648B567-4846-4D92-8FA5-1D76572098DF}" destId="{533016F4-4D33-4865-81AC-2798A13EB291}" srcOrd="0" destOrd="0" parTransId="{C6654E73-DC79-424D-B049-5D357DBF62CE}" sibTransId="{18AE1B66-EA1E-4AFF-8277-121EF5969D31}"/>
    <dgm:cxn modelId="{A997E7B0-564D-4204-93E8-A7BB886E2AA6}" type="presOf" srcId="{B8847527-5C67-4CCF-BB9D-D2AA317248AB}" destId="{FCF8BC7F-0F78-4DE6-A821-F436030B9681}" srcOrd="0" destOrd="0" presId="urn:microsoft.com/office/officeart/2005/8/layout/hierarchy4"/>
    <dgm:cxn modelId="{F7AC01C0-1CA0-4470-9C7E-B4DFB5F7E094}" type="presOf" srcId="{533016F4-4D33-4865-81AC-2798A13EB291}" destId="{86E71A21-428C-4858-AF85-9EDEE26F4DBE}" srcOrd="0" destOrd="0" presId="urn:microsoft.com/office/officeart/2005/8/layout/hierarchy4"/>
    <dgm:cxn modelId="{78E24CE2-1DBD-4A55-8195-12DF0DE1DFF8}" srcId="{CDC1513F-D11F-478A-A1CA-7E0677FC1DD7}" destId="{A8ED4E73-18FA-4D85-91A6-82BE3A784416}" srcOrd="0" destOrd="0" parTransId="{6DB6A068-15A5-40F5-8F7D-F0EDA22C4F96}" sibTransId="{EAB95A46-3802-4292-B654-F48B390CFF43}"/>
    <dgm:cxn modelId="{CF6396EA-1582-482C-B97E-6C2E545D1BA4}" srcId="{F94AC67F-5B60-44CF-AF90-817DFCB5859C}" destId="{B8847527-5C67-4CCF-BB9D-D2AA317248AB}" srcOrd="0" destOrd="0" parTransId="{B8A13D8A-25B6-452E-8A63-CB37035C1457}" sibTransId="{4132F41F-60E2-4E2E-B57D-044A4E20A5CC}"/>
    <dgm:cxn modelId="{5CA36BF7-2743-4383-A0DC-0E1CBB5FB4C3}" type="presOf" srcId="{5C4E7520-CBF6-4BB7-AEED-DDFCFD46501E}" destId="{E7C2BCE4-8003-4645-BE2F-04177233AC42}" srcOrd="0" destOrd="0" presId="urn:microsoft.com/office/officeart/2005/8/layout/hierarchy4"/>
    <dgm:cxn modelId="{88A89DFA-223D-4E9B-B68D-613E8423CC4F}" type="presOf" srcId="{CDC1513F-D11F-478A-A1CA-7E0677FC1DD7}" destId="{9F8CC943-395F-4859-8A49-331F9FBBBAFD}" srcOrd="0" destOrd="0" presId="urn:microsoft.com/office/officeart/2005/8/layout/hierarchy4"/>
    <dgm:cxn modelId="{E5F918FB-F84D-4B6E-B253-1B11F8687B18}" srcId="{25EC44BD-9C63-44B5-B810-51D896024B99}" destId="{CDC1513F-D11F-478A-A1CA-7E0677FC1DD7}" srcOrd="0" destOrd="0" parTransId="{A52F5AA5-A49C-4C46-817D-37D3F807C8CD}" sibTransId="{23BBD313-8C14-40BF-B111-744851C9A9D3}"/>
    <dgm:cxn modelId="{58FD0473-E4FD-4BBC-937A-0DABD6695B3C}" type="presParOf" srcId="{E7C2BCE4-8003-4645-BE2F-04177233AC42}" destId="{8038936E-25A6-42A4-BF36-5ED0E8091A65}" srcOrd="0" destOrd="0" presId="urn:microsoft.com/office/officeart/2005/8/layout/hierarchy4"/>
    <dgm:cxn modelId="{35C8F822-45C4-4AAA-AE93-586A46EA214F}" type="presParOf" srcId="{8038936E-25A6-42A4-BF36-5ED0E8091A65}" destId="{0352F87E-EB4B-487D-B710-AEB9477F343C}" srcOrd="0" destOrd="0" presId="urn:microsoft.com/office/officeart/2005/8/layout/hierarchy4"/>
    <dgm:cxn modelId="{BC0B6662-BAC0-4BB8-BC96-27114E8D9DC3}" type="presParOf" srcId="{8038936E-25A6-42A4-BF36-5ED0E8091A65}" destId="{D0A3D88D-797B-4940-9402-1ABB53BD0A98}" srcOrd="1" destOrd="0" presId="urn:microsoft.com/office/officeart/2005/8/layout/hierarchy4"/>
    <dgm:cxn modelId="{3BAFB987-91C4-4981-8D4A-D743ADFD5BD6}" type="presParOf" srcId="{8038936E-25A6-42A4-BF36-5ED0E8091A65}" destId="{7C1DFB9A-95DC-41A7-B07F-4C5BE55E397C}" srcOrd="2" destOrd="0" presId="urn:microsoft.com/office/officeart/2005/8/layout/hierarchy4"/>
    <dgm:cxn modelId="{6E7B09E4-4B10-40ED-B5EE-80E42DDD9708}" type="presParOf" srcId="{7C1DFB9A-95DC-41A7-B07F-4C5BE55E397C}" destId="{10B63429-E498-4B23-AD9D-2A9292BE608A}" srcOrd="0" destOrd="0" presId="urn:microsoft.com/office/officeart/2005/8/layout/hierarchy4"/>
    <dgm:cxn modelId="{09E633DC-808B-40CF-9F32-3C04402FE901}" type="presParOf" srcId="{10B63429-E498-4B23-AD9D-2A9292BE608A}" destId="{FCF8BC7F-0F78-4DE6-A821-F436030B9681}" srcOrd="0" destOrd="0" presId="urn:microsoft.com/office/officeart/2005/8/layout/hierarchy4"/>
    <dgm:cxn modelId="{D276961F-835C-4E11-8F3F-5A014558D36C}" type="presParOf" srcId="{10B63429-E498-4B23-AD9D-2A9292BE608A}" destId="{8C3FBD87-8FD6-481A-8A1E-777EEF22902F}" srcOrd="1" destOrd="0" presId="urn:microsoft.com/office/officeart/2005/8/layout/hierarchy4"/>
    <dgm:cxn modelId="{65A89A80-0C22-489C-B65E-D32E60910E1F}" type="presParOf" srcId="{10B63429-E498-4B23-AD9D-2A9292BE608A}" destId="{0CDF5010-C0CF-4683-A2E8-39F51A90AAD6}" srcOrd="2" destOrd="0" presId="urn:microsoft.com/office/officeart/2005/8/layout/hierarchy4"/>
    <dgm:cxn modelId="{0043B835-A10A-4F90-8572-9B3EF60DA1C8}" type="presParOf" srcId="{0CDF5010-C0CF-4683-A2E8-39F51A90AAD6}" destId="{D2064BAC-9579-4076-8C39-A8E65C200E4F}" srcOrd="0" destOrd="0" presId="urn:microsoft.com/office/officeart/2005/8/layout/hierarchy4"/>
    <dgm:cxn modelId="{280D300C-32A7-43D7-B5C2-521B59235CC5}" type="presParOf" srcId="{D2064BAC-9579-4076-8C39-A8E65C200E4F}" destId="{AF08F55C-265F-4C1C-9A05-D29C540A0269}" srcOrd="0" destOrd="0" presId="urn:microsoft.com/office/officeart/2005/8/layout/hierarchy4"/>
    <dgm:cxn modelId="{6B19E499-5F66-44DD-B36A-45609830E6B3}" type="presParOf" srcId="{D2064BAC-9579-4076-8C39-A8E65C200E4F}" destId="{4874EB23-C08D-4853-9585-CDD149743B98}" srcOrd="1" destOrd="0" presId="urn:microsoft.com/office/officeart/2005/8/layout/hierarchy4"/>
    <dgm:cxn modelId="{6B96EF20-25B0-4FEC-BF78-B70ECAFF1377}" type="presParOf" srcId="{D2064BAC-9579-4076-8C39-A8E65C200E4F}" destId="{71B5B779-8430-47DA-AC14-082204AEC948}" srcOrd="2" destOrd="0" presId="urn:microsoft.com/office/officeart/2005/8/layout/hierarchy4"/>
    <dgm:cxn modelId="{CEDE2DAA-E8A8-4E35-AF69-4F7BAE420B4D}" type="presParOf" srcId="{71B5B779-8430-47DA-AC14-082204AEC948}" destId="{BD5A8E62-A759-44EE-895D-57E0FC542263}" srcOrd="0" destOrd="0" presId="urn:microsoft.com/office/officeart/2005/8/layout/hierarchy4"/>
    <dgm:cxn modelId="{B3645A97-39C4-4EEC-90C8-178C4144FB86}" type="presParOf" srcId="{BD5A8E62-A759-44EE-895D-57E0FC542263}" destId="{9F8CC943-395F-4859-8A49-331F9FBBBAFD}" srcOrd="0" destOrd="0" presId="urn:microsoft.com/office/officeart/2005/8/layout/hierarchy4"/>
    <dgm:cxn modelId="{CD7FD670-A40F-42CA-931F-9552EFA956C0}" type="presParOf" srcId="{BD5A8E62-A759-44EE-895D-57E0FC542263}" destId="{748B2DC9-072D-49F4-B6DA-27FABB94625E}" srcOrd="1" destOrd="0" presId="urn:microsoft.com/office/officeart/2005/8/layout/hierarchy4"/>
    <dgm:cxn modelId="{9E7BE420-4B31-443E-A056-8C315812F4A9}" type="presParOf" srcId="{BD5A8E62-A759-44EE-895D-57E0FC542263}" destId="{28ABCBD7-8C90-4685-90E2-9E94A33F5CF1}" srcOrd="2" destOrd="0" presId="urn:microsoft.com/office/officeart/2005/8/layout/hierarchy4"/>
    <dgm:cxn modelId="{A1E77F27-8147-4C5B-B1BE-682354D58606}" type="presParOf" srcId="{28ABCBD7-8C90-4685-90E2-9E94A33F5CF1}" destId="{CA44F913-343D-4B15-B1BB-2EAABB585CDA}" srcOrd="0" destOrd="0" presId="urn:microsoft.com/office/officeart/2005/8/layout/hierarchy4"/>
    <dgm:cxn modelId="{6BE73634-83EF-4573-8797-056EBA818E1B}" type="presParOf" srcId="{CA44F913-343D-4B15-B1BB-2EAABB585CDA}" destId="{4D6AE56B-27CD-4E60-AE23-2F0E7B59B0FF}" srcOrd="0" destOrd="0" presId="urn:microsoft.com/office/officeart/2005/8/layout/hierarchy4"/>
    <dgm:cxn modelId="{68742EC3-4E0E-4D7E-B68C-C883F250615A}" type="presParOf" srcId="{CA44F913-343D-4B15-B1BB-2EAABB585CDA}" destId="{36D46A33-1F0F-426D-BEE2-A974D59A29C9}" srcOrd="1" destOrd="0" presId="urn:microsoft.com/office/officeart/2005/8/layout/hierarchy4"/>
    <dgm:cxn modelId="{C1CCED87-6B13-4830-9795-0FFDBE2AA6EA}" type="presParOf" srcId="{0CDF5010-C0CF-4683-A2E8-39F51A90AAD6}" destId="{6619B3D1-E33A-4037-A0F7-BE59C4C377AD}" srcOrd="1" destOrd="0" presId="urn:microsoft.com/office/officeart/2005/8/layout/hierarchy4"/>
    <dgm:cxn modelId="{C3AA0C5B-91C6-4992-B04D-D47F2DDD1143}" type="presParOf" srcId="{0CDF5010-C0CF-4683-A2E8-39F51A90AAD6}" destId="{51DC3D10-998E-41AA-9CB5-9EE82078F531}" srcOrd="2" destOrd="0" presId="urn:microsoft.com/office/officeart/2005/8/layout/hierarchy4"/>
    <dgm:cxn modelId="{D3402A1D-47A7-4D5D-896F-994EE4D13771}" type="presParOf" srcId="{51DC3D10-998E-41AA-9CB5-9EE82078F531}" destId="{3F3ACC8C-4E66-42DB-A5E1-7ADB52DDBA67}" srcOrd="0" destOrd="0" presId="urn:microsoft.com/office/officeart/2005/8/layout/hierarchy4"/>
    <dgm:cxn modelId="{1D6B4D65-CF35-47D3-B6BC-268E9B3AA7D1}" type="presParOf" srcId="{51DC3D10-998E-41AA-9CB5-9EE82078F531}" destId="{FDA915A5-36F6-4C64-A4D3-70436C613AF8}" srcOrd="1" destOrd="0" presId="urn:microsoft.com/office/officeart/2005/8/layout/hierarchy4"/>
    <dgm:cxn modelId="{FFAB2A62-E994-4F20-ACEA-3FA091888572}" type="presParOf" srcId="{51DC3D10-998E-41AA-9CB5-9EE82078F531}" destId="{4404736B-310A-4569-908E-E5237236A180}" srcOrd="2" destOrd="0" presId="urn:microsoft.com/office/officeart/2005/8/layout/hierarchy4"/>
    <dgm:cxn modelId="{68202ED2-6595-45EB-8B50-93A043B00B34}" type="presParOf" srcId="{4404736B-310A-4569-908E-E5237236A180}" destId="{C41530AD-6E79-4A4B-A890-AE30915D4A1D}" srcOrd="0" destOrd="0" presId="urn:microsoft.com/office/officeart/2005/8/layout/hierarchy4"/>
    <dgm:cxn modelId="{3440ADA8-BE92-4AE8-8645-E64240EC60DA}" type="presParOf" srcId="{C41530AD-6E79-4A4B-A890-AE30915D4A1D}" destId="{16294B47-B0D9-4437-9FE7-4B7FB95E75A1}" srcOrd="0" destOrd="0" presId="urn:microsoft.com/office/officeart/2005/8/layout/hierarchy4"/>
    <dgm:cxn modelId="{6C2EAF4E-0C0C-4138-8357-6153357BDAA0}" type="presParOf" srcId="{C41530AD-6E79-4A4B-A890-AE30915D4A1D}" destId="{168818DE-E581-4EDA-90FE-276FBCA3892B}" srcOrd="1" destOrd="0" presId="urn:microsoft.com/office/officeart/2005/8/layout/hierarchy4"/>
    <dgm:cxn modelId="{BEF624B4-8CD8-47BD-B5A3-C3694D502A56}" type="presParOf" srcId="{C41530AD-6E79-4A4B-A890-AE30915D4A1D}" destId="{1ADCFE6A-7740-4507-B2EC-AA83A438E409}" srcOrd="2" destOrd="0" presId="urn:microsoft.com/office/officeart/2005/8/layout/hierarchy4"/>
    <dgm:cxn modelId="{BBCC4363-5452-449C-9B2F-9EBBAC7E3B5B}" type="presParOf" srcId="{1ADCFE6A-7740-4507-B2EC-AA83A438E409}" destId="{E0D9786C-47A9-4775-BCD6-C40C9E9A2609}" srcOrd="0" destOrd="0" presId="urn:microsoft.com/office/officeart/2005/8/layout/hierarchy4"/>
    <dgm:cxn modelId="{18D45C76-64F2-4E48-9EB8-B13794B51E28}" type="presParOf" srcId="{E0D9786C-47A9-4775-BCD6-C40C9E9A2609}" destId="{86E71A21-428C-4858-AF85-9EDEE26F4DBE}" srcOrd="0" destOrd="0" presId="urn:microsoft.com/office/officeart/2005/8/layout/hierarchy4"/>
    <dgm:cxn modelId="{E54D3FBE-3C68-495C-81CB-DF3D6C773819}" type="presParOf" srcId="{E0D9786C-47A9-4775-BCD6-C40C9E9A2609}" destId="{354FACA8-F149-4D83-B5B4-A77ACA5DB99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DD9D8-8AE1-4A7C-8C42-DD050065EF07}">
      <dsp:nvSpPr>
        <dsp:cNvPr id="0" name=""/>
        <dsp:cNvSpPr/>
      </dsp:nvSpPr>
      <dsp:spPr>
        <a:xfrm>
          <a:off x="4776" y="399838"/>
          <a:ext cx="1891888" cy="222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DF2C5-FE1F-4E9D-B77F-D97D1E8AD796}">
      <dsp:nvSpPr>
        <dsp:cNvPr id="0" name=""/>
        <dsp:cNvSpPr/>
      </dsp:nvSpPr>
      <dsp:spPr>
        <a:xfrm>
          <a:off x="4776" y="483428"/>
          <a:ext cx="138984" cy="138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78CB3-0C1D-42AF-B90B-39A86CF36D1E}">
      <dsp:nvSpPr>
        <dsp:cNvPr id="0" name=""/>
        <dsp:cNvSpPr/>
      </dsp:nvSpPr>
      <dsp:spPr>
        <a:xfrm>
          <a:off x="4776" y="0"/>
          <a:ext cx="1891888" cy="39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Resources</a:t>
          </a:r>
        </a:p>
      </dsp:txBody>
      <dsp:txXfrm>
        <a:off x="4776" y="0"/>
        <a:ext cx="1891888" cy="399838"/>
      </dsp:txXfrm>
    </dsp:sp>
    <dsp:sp modelId="{ED437CF9-9E30-47A4-90F3-F9ED639ADAC3}">
      <dsp:nvSpPr>
        <dsp:cNvPr id="0" name=""/>
        <dsp:cNvSpPr/>
      </dsp:nvSpPr>
      <dsp:spPr>
        <a:xfrm>
          <a:off x="4776" y="807398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D6A87-0507-4938-88EF-D9C016283F9F}">
      <dsp:nvSpPr>
        <dsp:cNvPr id="0" name=""/>
        <dsp:cNvSpPr/>
      </dsp:nvSpPr>
      <dsp:spPr>
        <a:xfrm>
          <a:off x="137208" y="714905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Pipelines</a:t>
          </a:r>
        </a:p>
      </dsp:txBody>
      <dsp:txXfrm>
        <a:off x="137208" y="714905"/>
        <a:ext cx="1759456" cy="323966"/>
      </dsp:txXfrm>
    </dsp:sp>
    <dsp:sp modelId="{DA05D7E2-70DB-4FC1-A22D-FA4294094366}">
      <dsp:nvSpPr>
        <dsp:cNvPr id="0" name=""/>
        <dsp:cNvSpPr/>
      </dsp:nvSpPr>
      <dsp:spPr>
        <a:xfrm>
          <a:off x="4776" y="1131364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989AA-7B40-48DF-85F4-09383817AE51}">
      <dsp:nvSpPr>
        <dsp:cNvPr id="0" name=""/>
        <dsp:cNvSpPr/>
      </dsp:nvSpPr>
      <dsp:spPr>
        <a:xfrm>
          <a:off x="137208" y="1038872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Containers</a:t>
          </a:r>
        </a:p>
      </dsp:txBody>
      <dsp:txXfrm>
        <a:off x="137208" y="1038872"/>
        <a:ext cx="1759456" cy="323966"/>
      </dsp:txXfrm>
    </dsp:sp>
    <dsp:sp modelId="{A1662BBB-9BF5-467C-8F75-9D6B694DD68F}">
      <dsp:nvSpPr>
        <dsp:cNvPr id="0" name=""/>
        <dsp:cNvSpPr/>
      </dsp:nvSpPr>
      <dsp:spPr>
        <a:xfrm>
          <a:off x="4776" y="1455330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5FF09-AE20-47BE-A764-9406D2217D04}">
      <dsp:nvSpPr>
        <dsp:cNvPr id="0" name=""/>
        <dsp:cNvSpPr/>
      </dsp:nvSpPr>
      <dsp:spPr>
        <a:xfrm>
          <a:off x="137208" y="1362838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Code Repositories</a:t>
          </a:r>
        </a:p>
      </dsp:txBody>
      <dsp:txXfrm>
        <a:off x="137208" y="1362838"/>
        <a:ext cx="1759456" cy="323966"/>
      </dsp:txXfrm>
    </dsp:sp>
    <dsp:sp modelId="{C6203B33-6F7D-4241-A0C1-FFEDF1DFF235}">
      <dsp:nvSpPr>
        <dsp:cNvPr id="0" name=""/>
        <dsp:cNvSpPr/>
      </dsp:nvSpPr>
      <dsp:spPr>
        <a:xfrm>
          <a:off x="1991258" y="399838"/>
          <a:ext cx="1891888" cy="222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13452-5DBA-4C99-86F4-BA77369BA2A2}">
      <dsp:nvSpPr>
        <dsp:cNvPr id="0" name=""/>
        <dsp:cNvSpPr/>
      </dsp:nvSpPr>
      <dsp:spPr>
        <a:xfrm>
          <a:off x="1991258" y="483428"/>
          <a:ext cx="138984" cy="138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351D5-8FD3-40F8-A35C-FC2FAEC72295}">
      <dsp:nvSpPr>
        <dsp:cNvPr id="0" name=""/>
        <dsp:cNvSpPr/>
      </dsp:nvSpPr>
      <dsp:spPr>
        <a:xfrm>
          <a:off x="1991258" y="0"/>
          <a:ext cx="1891888" cy="39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Variables</a:t>
          </a:r>
        </a:p>
      </dsp:txBody>
      <dsp:txXfrm>
        <a:off x="1991258" y="0"/>
        <a:ext cx="1891888" cy="399838"/>
      </dsp:txXfrm>
    </dsp:sp>
    <dsp:sp modelId="{18B17F00-EB7A-4E00-8C6E-BD5320E82BF2}">
      <dsp:nvSpPr>
        <dsp:cNvPr id="0" name=""/>
        <dsp:cNvSpPr/>
      </dsp:nvSpPr>
      <dsp:spPr>
        <a:xfrm>
          <a:off x="1991258" y="807398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7C8DF-9F65-4F5D-AA2E-30B42889FE5C}">
      <dsp:nvSpPr>
        <dsp:cNvPr id="0" name=""/>
        <dsp:cNvSpPr/>
      </dsp:nvSpPr>
      <dsp:spPr>
        <a:xfrm>
          <a:off x="2123691" y="714905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Name</a:t>
          </a:r>
        </a:p>
      </dsp:txBody>
      <dsp:txXfrm>
        <a:off x="2123691" y="714905"/>
        <a:ext cx="1759456" cy="323966"/>
      </dsp:txXfrm>
    </dsp:sp>
    <dsp:sp modelId="{E5653405-AF10-4426-A630-3960A60C203E}">
      <dsp:nvSpPr>
        <dsp:cNvPr id="0" name=""/>
        <dsp:cNvSpPr/>
      </dsp:nvSpPr>
      <dsp:spPr>
        <a:xfrm>
          <a:off x="1991258" y="1131364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E89D1-8557-47F6-BDA0-170B44265943}">
      <dsp:nvSpPr>
        <dsp:cNvPr id="0" name=""/>
        <dsp:cNvSpPr/>
      </dsp:nvSpPr>
      <dsp:spPr>
        <a:xfrm>
          <a:off x="2123691" y="1038872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Value</a:t>
          </a:r>
        </a:p>
      </dsp:txBody>
      <dsp:txXfrm>
        <a:off x="2123691" y="1038872"/>
        <a:ext cx="1759456" cy="323966"/>
      </dsp:txXfrm>
    </dsp:sp>
    <dsp:sp modelId="{2C61918C-2882-4D4B-8AB0-FA252801C3A8}">
      <dsp:nvSpPr>
        <dsp:cNvPr id="0" name=""/>
        <dsp:cNvSpPr/>
      </dsp:nvSpPr>
      <dsp:spPr>
        <a:xfrm>
          <a:off x="1991258" y="1455330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8424E-84A7-4F5F-ADD8-B9AB52352385}">
      <dsp:nvSpPr>
        <dsp:cNvPr id="0" name=""/>
        <dsp:cNvSpPr/>
      </dsp:nvSpPr>
      <dsp:spPr>
        <a:xfrm>
          <a:off x="2123691" y="1362838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Group</a:t>
          </a:r>
        </a:p>
      </dsp:txBody>
      <dsp:txXfrm>
        <a:off x="2123691" y="1362838"/>
        <a:ext cx="1759456" cy="323966"/>
      </dsp:txXfrm>
    </dsp:sp>
    <dsp:sp modelId="{A5004F9E-76CD-47DD-8591-4D9827DF05AA}">
      <dsp:nvSpPr>
        <dsp:cNvPr id="0" name=""/>
        <dsp:cNvSpPr/>
      </dsp:nvSpPr>
      <dsp:spPr>
        <a:xfrm>
          <a:off x="3977741" y="399838"/>
          <a:ext cx="1891888" cy="222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87C64-B915-4170-863D-772E49F786FA}">
      <dsp:nvSpPr>
        <dsp:cNvPr id="0" name=""/>
        <dsp:cNvSpPr/>
      </dsp:nvSpPr>
      <dsp:spPr>
        <a:xfrm>
          <a:off x="3977741" y="483428"/>
          <a:ext cx="138984" cy="138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B0E7C-35CE-45F4-B8C3-40739E958144}">
      <dsp:nvSpPr>
        <dsp:cNvPr id="0" name=""/>
        <dsp:cNvSpPr/>
      </dsp:nvSpPr>
      <dsp:spPr>
        <a:xfrm>
          <a:off x="3977741" y="0"/>
          <a:ext cx="1891888" cy="39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Trigger</a:t>
          </a:r>
        </a:p>
      </dsp:txBody>
      <dsp:txXfrm>
        <a:off x="3977741" y="0"/>
        <a:ext cx="1891888" cy="399838"/>
      </dsp:txXfrm>
    </dsp:sp>
    <dsp:sp modelId="{F2FBEDE8-3D40-4D0F-A95A-0CCF3EC1072D}">
      <dsp:nvSpPr>
        <dsp:cNvPr id="0" name=""/>
        <dsp:cNvSpPr/>
      </dsp:nvSpPr>
      <dsp:spPr>
        <a:xfrm>
          <a:off x="3977741" y="807398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58F9AD-4C9F-4338-A75E-0EAA6DA7D79C}">
      <dsp:nvSpPr>
        <dsp:cNvPr id="0" name=""/>
        <dsp:cNvSpPr/>
      </dsp:nvSpPr>
      <dsp:spPr>
        <a:xfrm>
          <a:off x="4110173" y="714905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Push</a:t>
          </a:r>
        </a:p>
      </dsp:txBody>
      <dsp:txXfrm>
        <a:off x="4110173" y="714905"/>
        <a:ext cx="1759456" cy="323966"/>
      </dsp:txXfrm>
    </dsp:sp>
    <dsp:sp modelId="{1FED5CA2-D3C9-4360-B31E-861559AF2A43}">
      <dsp:nvSpPr>
        <dsp:cNvPr id="0" name=""/>
        <dsp:cNvSpPr/>
      </dsp:nvSpPr>
      <dsp:spPr>
        <a:xfrm>
          <a:off x="3977741" y="1131364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E52C3-B072-44BE-B687-3D317D3A235E}">
      <dsp:nvSpPr>
        <dsp:cNvPr id="0" name=""/>
        <dsp:cNvSpPr/>
      </dsp:nvSpPr>
      <dsp:spPr>
        <a:xfrm>
          <a:off x="4110173" y="1038872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Pull</a:t>
          </a:r>
        </a:p>
      </dsp:txBody>
      <dsp:txXfrm>
        <a:off x="4110173" y="1038872"/>
        <a:ext cx="1759456" cy="323966"/>
      </dsp:txXfrm>
    </dsp:sp>
    <dsp:sp modelId="{F927AEFA-2BBE-48B1-903D-4D723E7160DA}">
      <dsp:nvSpPr>
        <dsp:cNvPr id="0" name=""/>
        <dsp:cNvSpPr/>
      </dsp:nvSpPr>
      <dsp:spPr>
        <a:xfrm>
          <a:off x="3977741" y="1455330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7D559-FF63-451E-AB69-EA506547585D}">
      <dsp:nvSpPr>
        <dsp:cNvPr id="0" name=""/>
        <dsp:cNvSpPr/>
      </dsp:nvSpPr>
      <dsp:spPr>
        <a:xfrm>
          <a:off x="4110173" y="1362838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Schedule</a:t>
          </a:r>
        </a:p>
      </dsp:txBody>
      <dsp:txXfrm>
        <a:off x="4110173" y="1362838"/>
        <a:ext cx="1759456" cy="323966"/>
      </dsp:txXfrm>
    </dsp:sp>
    <dsp:sp modelId="{DED667E2-F99F-4F76-B08D-2C26BABFDAEE}">
      <dsp:nvSpPr>
        <dsp:cNvPr id="0" name=""/>
        <dsp:cNvSpPr/>
      </dsp:nvSpPr>
      <dsp:spPr>
        <a:xfrm>
          <a:off x="3977741" y="1779297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DEA48-8F11-4638-B95D-D87D89FC2438}">
      <dsp:nvSpPr>
        <dsp:cNvPr id="0" name=""/>
        <dsp:cNvSpPr/>
      </dsp:nvSpPr>
      <dsp:spPr>
        <a:xfrm>
          <a:off x="4110173" y="1686804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Pipeline</a:t>
          </a:r>
        </a:p>
      </dsp:txBody>
      <dsp:txXfrm>
        <a:off x="4110173" y="1686804"/>
        <a:ext cx="1759456" cy="323966"/>
      </dsp:txXfrm>
    </dsp:sp>
    <dsp:sp modelId="{C4CFB451-9CBC-460F-B7B0-C29FF11DA0C0}">
      <dsp:nvSpPr>
        <dsp:cNvPr id="0" name=""/>
        <dsp:cNvSpPr/>
      </dsp:nvSpPr>
      <dsp:spPr>
        <a:xfrm>
          <a:off x="5964224" y="399838"/>
          <a:ext cx="1891888" cy="222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B4612-BDE7-4EAE-B3A4-C006221C24B6}">
      <dsp:nvSpPr>
        <dsp:cNvPr id="0" name=""/>
        <dsp:cNvSpPr/>
      </dsp:nvSpPr>
      <dsp:spPr>
        <a:xfrm>
          <a:off x="5964224" y="483428"/>
          <a:ext cx="138984" cy="138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4FE6A-4F72-4284-B608-F68A6536EF93}">
      <dsp:nvSpPr>
        <dsp:cNvPr id="0" name=""/>
        <dsp:cNvSpPr/>
      </dsp:nvSpPr>
      <dsp:spPr>
        <a:xfrm>
          <a:off x="5964224" y="0"/>
          <a:ext cx="1891888" cy="39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Stages</a:t>
          </a:r>
        </a:p>
      </dsp:txBody>
      <dsp:txXfrm>
        <a:off x="5964224" y="0"/>
        <a:ext cx="1891888" cy="399838"/>
      </dsp:txXfrm>
    </dsp:sp>
    <dsp:sp modelId="{9941EB8B-11AB-4DE8-AE57-F2EA982DCFCA}">
      <dsp:nvSpPr>
        <dsp:cNvPr id="0" name=""/>
        <dsp:cNvSpPr/>
      </dsp:nvSpPr>
      <dsp:spPr>
        <a:xfrm>
          <a:off x="5964224" y="807398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AE9B1-8D14-4B67-81A6-6065C9E97098}">
      <dsp:nvSpPr>
        <dsp:cNvPr id="0" name=""/>
        <dsp:cNvSpPr/>
      </dsp:nvSpPr>
      <dsp:spPr>
        <a:xfrm>
          <a:off x="6096656" y="714905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Pool</a:t>
          </a:r>
        </a:p>
      </dsp:txBody>
      <dsp:txXfrm>
        <a:off x="6096656" y="714905"/>
        <a:ext cx="1759456" cy="323966"/>
      </dsp:txXfrm>
    </dsp:sp>
    <dsp:sp modelId="{BD9D6A15-91BD-445F-B44F-C83A3CC42A77}">
      <dsp:nvSpPr>
        <dsp:cNvPr id="0" name=""/>
        <dsp:cNvSpPr/>
      </dsp:nvSpPr>
      <dsp:spPr>
        <a:xfrm>
          <a:off x="5964224" y="1131364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3AA54-749A-448B-8184-774C979B6C44}">
      <dsp:nvSpPr>
        <dsp:cNvPr id="0" name=""/>
        <dsp:cNvSpPr/>
      </dsp:nvSpPr>
      <dsp:spPr>
        <a:xfrm>
          <a:off x="6096656" y="1038872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DependsOn</a:t>
          </a:r>
          <a:endParaRPr lang="en-US" sz="1100" kern="1200" dirty="0"/>
        </a:p>
      </dsp:txBody>
      <dsp:txXfrm>
        <a:off x="6096656" y="1038872"/>
        <a:ext cx="1759456" cy="323966"/>
      </dsp:txXfrm>
    </dsp:sp>
    <dsp:sp modelId="{12EB6DC9-7AC8-45D1-B20A-87C967B7F0FA}">
      <dsp:nvSpPr>
        <dsp:cNvPr id="0" name=""/>
        <dsp:cNvSpPr/>
      </dsp:nvSpPr>
      <dsp:spPr>
        <a:xfrm>
          <a:off x="5964224" y="1455330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A833B-4561-4E76-977F-736EA14C1ABC}">
      <dsp:nvSpPr>
        <dsp:cNvPr id="0" name=""/>
        <dsp:cNvSpPr/>
      </dsp:nvSpPr>
      <dsp:spPr>
        <a:xfrm>
          <a:off x="6096656" y="1362838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Condition</a:t>
          </a:r>
        </a:p>
      </dsp:txBody>
      <dsp:txXfrm>
        <a:off x="6096656" y="1362838"/>
        <a:ext cx="1759456" cy="323966"/>
      </dsp:txXfrm>
    </dsp:sp>
    <dsp:sp modelId="{8E23D016-01E8-4141-80E9-977F630A23EA}">
      <dsp:nvSpPr>
        <dsp:cNvPr id="0" name=""/>
        <dsp:cNvSpPr/>
      </dsp:nvSpPr>
      <dsp:spPr>
        <a:xfrm>
          <a:off x="5964224" y="1779297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FBFE2-D199-41E2-A99E-2612F9042C4E}">
      <dsp:nvSpPr>
        <dsp:cNvPr id="0" name=""/>
        <dsp:cNvSpPr/>
      </dsp:nvSpPr>
      <dsp:spPr>
        <a:xfrm>
          <a:off x="6096656" y="1686804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Variables</a:t>
          </a:r>
        </a:p>
      </dsp:txBody>
      <dsp:txXfrm>
        <a:off x="6096656" y="1686804"/>
        <a:ext cx="1759456" cy="323966"/>
      </dsp:txXfrm>
    </dsp:sp>
    <dsp:sp modelId="{6F7BBDAF-3FD5-48CB-B6FC-C449DE1A0E66}">
      <dsp:nvSpPr>
        <dsp:cNvPr id="0" name=""/>
        <dsp:cNvSpPr/>
      </dsp:nvSpPr>
      <dsp:spPr>
        <a:xfrm>
          <a:off x="5964224" y="2103263"/>
          <a:ext cx="138981" cy="1389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8F8C3-E52D-478A-8FD9-409788C047A7}">
      <dsp:nvSpPr>
        <dsp:cNvPr id="0" name=""/>
        <dsp:cNvSpPr/>
      </dsp:nvSpPr>
      <dsp:spPr>
        <a:xfrm>
          <a:off x="6096656" y="2010771"/>
          <a:ext cx="1759456" cy="323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Jobs[ job | template ]</a:t>
          </a:r>
        </a:p>
      </dsp:txBody>
      <dsp:txXfrm>
        <a:off x="6096656" y="2010771"/>
        <a:ext cx="1759456" cy="3239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CDED6-9907-4AB9-BF8B-DD679B8BC90E}">
      <dsp:nvSpPr>
        <dsp:cNvPr id="0" name=""/>
        <dsp:cNvSpPr/>
      </dsp:nvSpPr>
      <dsp:spPr>
        <a:xfrm>
          <a:off x="800402" y="1671"/>
          <a:ext cx="6430674" cy="584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SQLDB</a:t>
          </a:r>
        </a:p>
      </dsp:txBody>
      <dsp:txXfrm>
        <a:off x="800402" y="1671"/>
        <a:ext cx="6430674" cy="584606"/>
      </dsp:txXfrm>
    </dsp:sp>
    <dsp:sp modelId="{603C969E-0E71-4BD4-A133-63E675F7BA87}">
      <dsp:nvSpPr>
        <dsp:cNvPr id="0" name=""/>
        <dsp:cNvSpPr/>
      </dsp:nvSpPr>
      <dsp:spPr>
        <a:xfrm>
          <a:off x="800402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85923-843E-45DA-960A-8D9A43921A15}">
      <dsp:nvSpPr>
        <dsp:cNvPr id="0" name=""/>
        <dsp:cNvSpPr/>
      </dsp:nvSpPr>
      <dsp:spPr>
        <a:xfrm>
          <a:off x="1707842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F92C0-D8BB-4A88-B594-3E2A967CEEED}">
      <dsp:nvSpPr>
        <dsp:cNvPr id="0" name=""/>
        <dsp:cNvSpPr/>
      </dsp:nvSpPr>
      <dsp:spPr>
        <a:xfrm>
          <a:off x="2615282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553F2-D570-4557-8FD1-1EE661C6CEC3}">
      <dsp:nvSpPr>
        <dsp:cNvPr id="0" name=""/>
        <dsp:cNvSpPr/>
      </dsp:nvSpPr>
      <dsp:spPr>
        <a:xfrm>
          <a:off x="3522721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C3F7E-8192-46B6-A1F0-22688DD0885F}">
      <dsp:nvSpPr>
        <dsp:cNvPr id="0" name=""/>
        <dsp:cNvSpPr/>
      </dsp:nvSpPr>
      <dsp:spPr>
        <a:xfrm>
          <a:off x="4430161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0616C-F5EA-42B1-96E3-89F389402F5B}">
      <dsp:nvSpPr>
        <dsp:cNvPr id="0" name=""/>
        <dsp:cNvSpPr/>
      </dsp:nvSpPr>
      <dsp:spPr>
        <a:xfrm>
          <a:off x="5337600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84E7B-49F8-4FB8-AF8B-DAE0E5334B74}">
      <dsp:nvSpPr>
        <dsp:cNvPr id="0" name=""/>
        <dsp:cNvSpPr/>
      </dsp:nvSpPr>
      <dsp:spPr>
        <a:xfrm>
          <a:off x="6245040" y="586278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E17F1-D577-4F18-B1DC-951FEDE4959B}">
      <dsp:nvSpPr>
        <dsp:cNvPr id="0" name=""/>
        <dsp:cNvSpPr/>
      </dsp:nvSpPr>
      <dsp:spPr>
        <a:xfrm>
          <a:off x="800402" y="783943"/>
          <a:ext cx="6430674" cy="584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 Services</a:t>
          </a:r>
        </a:p>
      </dsp:txBody>
      <dsp:txXfrm>
        <a:off x="800402" y="783943"/>
        <a:ext cx="6430674" cy="584606"/>
      </dsp:txXfrm>
    </dsp:sp>
    <dsp:sp modelId="{2310C0C5-85E8-4AF0-A645-0A69B6F75C76}">
      <dsp:nvSpPr>
        <dsp:cNvPr id="0" name=""/>
        <dsp:cNvSpPr/>
      </dsp:nvSpPr>
      <dsp:spPr>
        <a:xfrm>
          <a:off x="800402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E7D22-2A10-46EA-B5B2-4C1E405EA4FA}">
      <dsp:nvSpPr>
        <dsp:cNvPr id="0" name=""/>
        <dsp:cNvSpPr/>
      </dsp:nvSpPr>
      <dsp:spPr>
        <a:xfrm>
          <a:off x="1707842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CC319-8F5A-4406-A9E3-5DA76D7EA9A2}">
      <dsp:nvSpPr>
        <dsp:cNvPr id="0" name=""/>
        <dsp:cNvSpPr/>
      </dsp:nvSpPr>
      <dsp:spPr>
        <a:xfrm>
          <a:off x="2615282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667F7-9FA5-47D8-9354-6F987D1D054B}">
      <dsp:nvSpPr>
        <dsp:cNvPr id="0" name=""/>
        <dsp:cNvSpPr/>
      </dsp:nvSpPr>
      <dsp:spPr>
        <a:xfrm>
          <a:off x="3522721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B79C3-66AF-4AE2-80F8-64F5AA843D10}">
      <dsp:nvSpPr>
        <dsp:cNvPr id="0" name=""/>
        <dsp:cNvSpPr/>
      </dsp:nvSpPr>
      <dsp:spPr>
        <a:xfrm>
          <a:off x="4430161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1FF36-AC9F-4666-9BA9-93D78E63486F}">
      <dsp:nvSpPr>
        <dsp:cNvPr id="0" name=""/>
        <dsp:cNvSpPr/>
      </dsp:nvSpPr>
      <dsp:spPr>
        <a:xfrm>
          <a:off x="5337600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0F4D1-D295-4443-8613-432B5FD1C35F}">
      <dsp:nvSpPr>
        <dsp:cNvPr id="0" name=""/>
        <dsp:cNvSpPr/>
      </dsp:nvSpPr>
      <dsp:spPr>
        <a:xfrm>
          <a:off x="6245040" y="1368550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212AD-B0DF-4F10-A014-02A9DFD1AFAF}">
      <dsp:nvSpPr>
        <dsp:cNvPr id="0" name=""/>
        <dsp:cNvSpPr/>
      </dsp:nvSpPr>
      <dsp:spPr>
        <a:xfrm>
          <a:off x="800402" y="1566214"/>
          <a:ext cx="6430674" cy="584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Kubernetes</a:t>
          </a:r>
        </a:p>
      </dsp:txBody>
      <dsp:txXfrm>
        <a:off x="800402" y="1566214"/>
        <a:ext cx="6430674" cy="584606"/>
      </dsp:txXfrm>
    </dsp:sp>
    <dsp:sp modelId="{6048853B-F9AE-4B79-BE2F-A0B01011221B}">
      <dsp:nvSpPr>
        <dsp:cNvPr id="0" name=""/>
        <dsp:cNvSpPr/>
      </dsp:nvSpPr>
      <dsp:spPr>
        <a:xfrm>
          <a:off x="800402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40784-1DF5-41D0-9D5F-7A6518163326}">
      <dsp:nvSpPr>
        <dsp:cNvPr id="0" name=""/>
        <dsp:cNvSpPr/>
      </dsp:nvSpPr>
      <dsp:spPr>
        <a:xfrm>
          <a:off x="1707842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978F4-D33B-43A3-99D0-2C188BD02D36}">
      <dsp:nvSpPr>
        <dsp:cNvPr id="0" name=""/>
        <dsp:cNvSpPr/>
      </dsp:nvSpPr>
      <dsp:spPr>
        <a:xfrm>
          <a:off x="2615282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AC68E-CD0D-4441-8BA6-778073114210}">
      <dsp:nvSpPr>
        <dsp:cNvPr id="0" name=""/>
        <dsp:cNvSpPr/>
      </dsp:nvSpPr>
      <dsp:spPr>
        <a:xfrm>
          <a:off x="3522721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3E0B8-3516-4CF1-8711-8665654543D6}">
      <dsp:nvSpPr>
        <dsp:cNvPr id="0" name=""/>
        <dsp:cNvSpPr/>
      </dsp:nvSpPr>
      <dsp:spPr>
        <a:xfrm>
          <a:off x="4430161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2AE61-8F12-4B97-9DD9-B7535684BD32}">
      <dsp:nvSpPr>
        <dsp:cNvPr id="0" name=""/>
        <dsp:cNvSpPr/>
      </dsp:nvSpPr>
      <dsp:spPr>
        <a:xfrm>
          <a:off x="5337600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4C073-C7D2-4751-9404-63644E2FB623}">
      <dsp:nvSpPr>
        <dsp:cNvPr id="0" name=""/>
        <dsp:cNvSpPr/>
      </dsp:nvSpPr>
      <dsp:spPr>
        <a:xfrm>
          <a:off x="6245040" y="2150821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48434-2040-4E6B-970F-78241F7596D9}">
      <dsp:nvSpPr>
        <dsp:cNvPr id="0" name=""/>
        <dsp:cNvSpPr/>
      </dsp:nvSpPr>
      <dsp:spPr>
        <a:xfrm>
          <a:off x="800402" y="2348486"/>
          <a:ext cx="6430674" cy="584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Virtual Machine (On Prem and in the cloud)</a:t>
          </a:r>
        </a:p>
      </dsp:txBody>
      <dsp:txXfrm>
        <a:off x="800402" y="2348486"/>
        <a:ext cx="6430674" cy="584606"/>
      </dsp:txXfrm>
    </dsp:sp>
    <dsp:sp modelId="{AE96C4AA-AE5F-431F-99D6-DD406DEAB11F}">
      <dsp:nvSpPr>
        <dsp:cNvPr id="0" name=""/>
        <dsp:cNvSpPr/>
      </dsp:nvSpPr>
      <dsp:spPr>
        <a:xfrm>
          <a:off x="800402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816A0-4541-4E99-85AC-DFA94ADC1DA0}">
      <dsp:nvSpPr>
        <dsp:cNvPr id="0" name=""/>
        <dsp:cNvSpPr/>
      </dsp:nvSpPr>
      <dsp:spPr>
        <a:xfrm>
          <a:off x="1707842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D3421-C8C9-4015-BA9A-262D76C397C4}">
      <dsp:nvSpPr>
        <dsp:cNvPr id="0" name=""/>
        <dsp:cNvSpPr/>
      </dsp:nvSpPr>
      <dsp:spPr>
        <a:xfrm>
          <a:off x="2615282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06E42-0E2F-4618-BF78-EA057FD25D88}">
      <dsp:nvSpPr>
        <dsp:cNvPr id="0" name=""/>
        <dsp:cNvSpPr/>
      </dsp:nvSpPr>
      <dsp:spPr>
        <a:xfrm>
          <a:off x="3522721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03CFE-C86C-4D49-BCAA-7794082944D8}">
      <dsp:nvSpPr>
        <dsp:cNvPr id="0" name=""/>
        <dsp:cNvSpPr/>
      </dsp:nvSpPr>
      <dsp:spPr>
        <a:xfrm>
          <a:off x="4430161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3503B-7981-4B1A-AD1C-07DDD73C6128}">
      <dsp:nvSpPr>
        <dsp:cNvPr id="0" name=""/>
        <dsp:cNvSpPr/>
      </dsp:nvSpPr>
      <dsp:spPr>
        <a:xfrm>
          <a:off x="5337600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0B6AA-E414-49A9-92A4-55CDD61DC077}">
      <dsp:nvSpPr>
        <dsp:cNvPr id="0" name=""/>
        <dsp:cNvSpPr/>
      </dsp:nvSpPr>
      <dsp:spPr>
        <a:xfrm>
          <a:off x="6245040" y="2933093"/>
          <a:ext cx="857423" cy="142903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1EF9A-1140-47A0-8B61-EBA302E75C52}">
      <dsp:nvSpPr>
        <dsp:cNvPr id="0" name=""/>
        <dsp:cNvSpPr/>
      </dsp:nvSpPr>
      <dsp:spPr>
        <a:xfrm>
          <a:off x="2581" y="211163"/>
          <a:ext cx="251668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RunOnce</a:t>
          </a:r>
          <a:endParaRPr lang="en-US" sz="1800" kern="1200" dirty="0"/>
        </a:p>
      </dsp:txBody>
      <dsp:txXfrm>
        <a:off x="2581" y="211163"/>
        <a:ext cx="2516681" cy="518400"/>
      </dsp:txXfrm>
    </dsp:sp>
    <dsp:sp modelId="{0785CC88-9707-4C81-86C1-DFB764BA315A}">
      <dsp:nvSpPr>
        <dsp:cNvPr id="0" name=""/>
        <dsp:cNvSpPr/>
      </dsp:nvSpPr>
      <dsp:spPr>
        <a:xfrm>
          <a:off x="2581" y="729563"/>
          <a:ext cx="2516681" cy="1999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All Deploys Same Time</a:t>
          </a:r>
        </a:p>
      </dsp:txBody>
      <dsp:txXfrm>
        <a:off x="2581" y="729563"/>
        <a:ext cx="2516681" cy="1999560"/>
      </dsp:txXfrm>
    </dsp:sp>
    <dsp:sp modelId="{2BDCC1EF-C38D-4883-B536-9F65ACF74FC1}">
      <dsp:nvSpPr>
        <dsp:cNvPr id="0" name=""/>
        <dsp:cNvSpPr/>
      </dsp:nvSpPr>
      <dsp:spPr>
        <a:xfrm>
          <a:off x="2871598" y="211163"/>
          <a:ext cx="251668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Rolling</a:t>
          </a:r>
        </a:p>
      </dsp:txBody>
      <dsp:txXfrm>
        <a:off x="2871598" y="211163"/>
        <a:ext cx="2516681" cy="518400"/>
      </dsp:txXfrm>
    </dsp:sp>
    <dsp:sp modelId="{A6D0372D-FFB4-42C1-AE85-1247C9DED575}">
      <dsp:nvSpPr>
        <dsp:cNvPr id="0" name=""/>
        <dsp:cNvSpPr/>
      </dsp:nvSpPr>
      <dsp:spPr>
        <a:xfrm>
          <a:off x="2871598" y="729563"/>
          <a:ext cx="2516681" cy="1999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Parallel Deployment x or %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VMs Only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Health Check Possible</a:t>
          </a:r>
        </a:p>
      </dsp:txBody>
      <dsp:txXfrm>
        <a:off x="2871598" y="729563"/>
        <a:ext cx="2516681" cy="1999560"/>
      </dsp:txXfrm>
    </dsp:sp>
    <dsp:sp modelId="{D8A3B12B-AEC1-454D-AFF9-5A84058A6685}">
      <dsp:nvSpPr>
        <dsp:cNvPr id="0" name=""/>
        <dsp:cNvSpPr/>
      </dsp:nvSpPr>
      <dsp:spPr>
        <a:xfrm>
          <a:off x="5740615" y="211163"/>
          <a:ext cx="251668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Canary</a:t>
          </a:r>
        </a:p>
      </dsp:txBody>
      <dsp:txXfrm>
        <a:off x="5740615" y="211163"/>
        <a:ext cx="2516681" cy="518400"/>
      </dsp:txXfrm>
    </dsp:sp>
    <dsp:sp modelId="{3B71691B-6F56-4B7D-96FA-5BC4AEAB76AA}">
      <dsp:nvSpPr>
        <dsp:cNvPr id="0" name=""/>
        <dsp:cNvSpPr/>
      </dsp:nvSpPr>
      <dsp:spPr>
        <a:xfrm>
          <a:off x="5740615" y="729563"/>
          <a:ext cx="2516681" cy="1999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Parallel by increments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Kubernetes Only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Deployment Quantities can Increase each Round</a:t>
          </a:r>
        </a:p>
      </dsp:txBody>
      <dsp:txXfrm>
        <a:off x="5740615" y="729563"/>
        <a:ext cx="2516681" cy="1999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BAD6E-F6D9-482B-BA9B-4B5CB1DE10C0}">
      <dsp:nvSpPr>
        <dsp:cNvPr id="0" name=""/>
        <dsp:cNvSpPr/>
      </dsp:nvSpPr>
      <dsp:spPr>
        <a:xfrm>
          <a:off x="176619" y="374638"/>
          <a:ext cx="673617" cy="6736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44D7684-608A-4F47-AB01-53E313D72D85}">
      <dsp:nvSpPr>
        <dsp:cNvPr id="0" name=""/>
        <dsp:cNvSpPr/>
      </dsp:nvSpPr>
      <dsp:spPr>
        <a:xfrm>
          <a:off x="513428" y="374638"/>
          <a:ext cx="3593996" cy="673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DependsOn</a:t>
          </a:r>
          <a:endParaRPr lang="en-US" sz="3700" kern="1200" dirty="0"/>
        </a:p>
      </dsp:txBody>
      <dsp:txXfrm>
        <a:off x="513428" y="374638"/>
        <a:ext cx="3593996" cy="673617"/>
      </dsp:txXfrm>
    </dsp:sp>
    <dsp:sp modelId="{7DEFBD21-3C5E-4BBB-A97C-BD1DDEC1D225}">
      <dsp:nvSpPr>
        <dsp:cNvPr id="0" name=""/>
        <dsp:cNvSpPr/>
      </dsp:nvSpPr>
      <dsp:spPr>
        <a:xfrm>
          <a:off x="176619" y="1048256"/>
          <a:ext cx="673617" cy="6736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A9E0FD-C621-4600-91CB-64D493566609}">
      <dsp:nvSpPr>
        <dsp:cNvPr id="0" name=""/>
        <dsp:cNvSpPr/>
      </dsp:nvSpPr>
      <dsp:spPr>
        <a:xfrm>
          <a:off x="513428" y="1048256"/>
          <a:ext cx="3593996" cy="673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Condition</a:t>
          </a:r>
        </a:p>
      </dsp:txBody>
      <dsp:txXfrm>
        <a:off x="513428" y="1048256"/>
        <a:ext cx="3593996" cy="673617"/>
      </dsp:txXfrm>
    </dsp:sp>
    <dsp:sp modelId="{E4861981-4A40-4A94-BD0F-8669576FF2A0}">
      <dsp:nvSpPr>
        <dsp:cNvPr id="0" name=""/>
        <dsp:cNvSpPr/>
      </dsp:nvSpPr>
      <dsp:spPr>
        <a:xfrm>
          <a:off x="176619" y="1721874"/>
          <a:ext cx="673617" cy="6736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CBA1643-F412-47EF-9EDD-1168D327A00C}">
      <dsp:nvSpPr>
        <dsp:cNvPr id="0" name=""/>
        <dsp:cNvSpPr/>
      </dsp:nvSpPr>
      <dsp:spPr>
        <a:xfrm>
          <a:off x="513428" y="1721874"/>
          <a:ext cx="3593996" cy="673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Strategy</a:t>
          </a:r>
        </a:p>
      </dsp:txBody>
      <dsp:txXfrm>
        <a:off x="513428" y="1721874"/>
        <a:ext cx="3593996" cy="673617"/>
      </dsp:txXfrm>
    </dsp:sp>
    <dsp:sp modelId="{D4280866-9D40-4B20-8068-93C69DCE7D12}">
      <dsp:nvSpPr>
        <dsp:cNvPr id="0" name=""/>
        <dsp:cNvSpPr/>
      </dsp:nvSpPr>
      <dsp:spPr>
        <a:xfrm>
          <a:off x="176619" y="2395491"/>
          <a:ext cx="673617" cy="6736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402D5D3-C469-4104-A061-28905E534FCB}">
      <dsp:nvSpPr>
        <dsp:cNvPr id="0" name=""/>
        <dsp:cNvSpPr/>
      </dsp:nvSpPr>
      <dsp:spPr>
        <a:xfrm>
          <a:off x="513428" y="2395491"/>
          <a:ext cx="3593996" cy="673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Pool</a:t>
          </a:r>
        </a:p>
      </dsp:txBody>
      <dsp:txXfrm>
        <a:off x="513428" y="2395491"/>
        <a:ext cx="3593996" cy="6736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A0295-3DD2-455B-9FD8-F11AA5D06630}">
      <dsp:nvSpPr>
        <dsp:cNvPr id="0" name=""/>
        <dsp:cNvSpPr/>
      </dsp:nvSpPr>
      <dsp:spPr>
        <a:xfrm>
          <a:off x="169749" y="481062"/>
          <a:ext cx="647414" cy="647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E616E8-669E-4DAE-869E-E05DDE5BA0E4}">
      <dsp:nvSpPr>
        <dsp:cNvPr id="0" name=""/>
        <dsp:cNvSpPr/>
      </dsp:nvSpPr>
      <dsp:spPr>
        <a:xfrm>
          <a:off x="493456" y="481062"/>
          <a:ext cx="3454195" cy="64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Container</a:t>
          </a:r>
        </a:p>
      </dsp:txBody>
      <dsp:txXfrm>
        <a:off x="493456" y="481062"/>
        <a:ext cx="3454195" cy="647414"/>
      </dsp:txXfrm>
    </dsp:sp>
    <dsp:sp modelId="{D3E42CD4-CF89-4F0B-A218-4D7D8BAFFFCE}">
      <dsp:nvSpPr>
        <dsp:cNvPr id="0" name=""/>
        <dsp:cNvSpPr/>
      </dsp:nvSpPr>
      <dsp:spPr>
        <a:xfrm>
          <a:off x="169749" y="1128477"/>
          <a:ext cx="647414" cy="647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CF2BE94-F24B-472B-8BB9-CA2433E7BC1A}">
      <dsp:nvSpPr>
        <dsp:cNvPr id="0" name=""/>
        <dsp:cNvSpPr/>
      </dsp:nvSpPr>
      <dsp:spPr>
        <a:xfrm>
          <a:off x="493456" y="1094281"/>
          <a:ext cx="3454195" cy="64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Variables</a:t>
          </a:r>
        </a:p>
      </dsp:txBody>
      <dsp:txXfrm>
        <a:off x="493456" y="1094281"/>
        <a:ext cx="3454195" cy="647414"/>
      </dsp:txXfrm>
    </dsp:sp>
    <dsp:sp modelId="{D80BF3F9-180D-4DF2-8D19-377D0AE4FC01}">
      <dsp:nvSpPr>
        <dsp:cNvPr id="0" name=""/>
        <dsp:cNvSpPr/>
      </dsp:nvSpPr>
      <dsp:spPr>
        <a:xfrm>
          <a:off x="169749" y="1775892"/>
          <a:ext cx="647414" cy="647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35E55B3-C910-4FB0-900D-ADFF5DEF63CB}">
      <dsp:nvSpPr>
        <dsp:cNvPr id="0" name=""/>
        <dsp:cNvSpPr/>
      </dsp:nvSpPr>
      <dsp:spPr>
        <a:xfrm>
          <a:off x="493456" y="1741696"/>
          <a:ext cx="3454195" cy="64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Steps</a:t>
          </a:r>
        </a:p>
      </dsp:txBody>
      <dsp:txXfrm>
        <a:off x="493456" y="1741696"/>
        <a:ext cx="3454195" cy="647414"/>
      </dsp:txXfrm>
    </dsp:sp>
    <dsp:sp modelId="{EE575045-DE40-4B42-869C-71BAAC7D99D3}">
      <dsp:nvSpPr>
        <dsp:cNvPr id="0" name=""/>
        <dsp:cNvSpPr/>
      </dsp:nvSpPr>
      <dsp:spPr>
        <a:xfrm>
          <a:off x="169749" y="2423307"/>
          <a:ext cx="647414" cy="647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9531F8E-9474-4D7D-B1BF-A482EE7D189C}">
      <dsp:nvSpPr>
        <dsp:cNvPr id="0" name=""/>
        <dsp:cNvSpPr/>
      </dsp:nvSpPr>
      <dsp:spPr>
        <a:xfrm>
          <a:off x="493456" y="2389110"/>
          <a:ext cx="3454195" cy="64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Services</a:t>
          </a:r>
          <a:endParaRPr lang="en-US" sz="3600" kern="1200"/>
        </a:p>
      </dsp:txBody>
      <dsp:txXfrm>
        <a:off x="493456" y="2389110"/>
        <a:ext cx="3454195" cy="647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2A54C-B94F-4BAA-8143-7F17D2668749}">
      <dsp:nvSpPr>
        <dsp:cNvPr id="0" name=""/>
        <dsp:cNvSpPr/>
      </dsp:nvSpPr>
      <dsp:spPr>
        <a:xfrm>
          <a:off x="2536" y="31282"/>
          <a:ext cx="247263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User-defined</a:t>
          </a:r>
        </a:p>
      </dsp:txBody>
      <dsp:txXfrm>
        <a:off x="2536" y="31282"/>
        <a:ext cx="2472630" cy="662400"/>
      </dsp:txXfrm>
    </dsp:sp>
    <dsp:sp modelId="{7715177B-A307-4EE9-B87C-1A47F0A2F4F1}">
      <dsp:nvSpPr>
        <dsp:cNvPr id="0" name=""/>
        <dsp:cNvSpPr/>
      </dsp:nvSpPr>
      <dsp:spPr>
        <a:xfrm>
          <a:off x="2536" y="693682"/>
          <a:ext cx="2472630" cy="23083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String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Number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Boolean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YAML Object</a:t>
          </a:r>
        </a:p>
      </dsp:txBody>
      <dsp:txXfrm>
        <a:off x="2536" y="693682"/>
        <a:ext cx="2472630" cy="2308373"/>
      </dsp:txXfrm>
    </dsp:sp>
    <dsp:sp modelId="{30C02B47-8601-4A9D-AE14-41689EC2B43A}">
      <dsp:nvSpPr>
        <dsp:cNvPr id="0" name=""/>
        <dsp:cNvSpPr/>
      </dsp:nvSpPr>
      <dsp:spPr>
        <a:xfrm>
          <a:off x="2821334" y="31282"/>
          <a:ext cx="247263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Predefined</a:t>
          </a:r>
        </a:p>
      </dsp:txBody>
      <dsp:txXfrm>
        <a:off x="2821334" y="31282"/>
        <a:ext cx="2472630" cy="662400"/>
      </dsp:txXfrm>
    </dsp:sp>
    <dsp:sp modelId="{D157BAF3-E192-40F9-9243-23BA31A89999}">
      <dsp:nvSpPr>
        <dsp:cNvPr id="0" name=""/>
        <dsp:cNvSpPr/>
      </dsp:nvSpPr>
      <dsp:spPr>
        <a:xfrm>
          <a:off x="2821334" y="693682"/>
          <a:ext cx="2472630" cy="23083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System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Agent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Build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Pipeline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Deployment</a:t>
          </a:r>
        </a:p>
      </dsp:txBody>
      <dsp:txXfrm>
        <a:off x="2821334" y="693682"/>
        <a:ext cx="2472630" cy="2308373"/>
      </dsp:txXfrm>
    </dsp:sp>
    <dsp:sp modelId="{6FD343A4-464B-4823-9DB4-0028EAAE1371}">
      <dsp:nvSpPr>
        <dsp:cNvPr id="0" name=""/>
        <dsp:cNvSpPr/>
      </dsp:nvSpPr>
      <dsp:spPr>
        <a:xfrm>
          <a:off x="5640132" y="31282"/>
          <a:ext cx="247263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Group</a:t>
          </a:r>
        </a:p>
      </dsp:txBody>
      <dsp:txXfrm>
        <a:off x="5640132" y="31282"/>
        <a:ext cx="2472630" cy="662400"/>
      </dsp:txXfrm>
    </dsp:sp>
    <dsp:sp modelId="{B038C901-FECC-429E-ABFB-D21372538D32}">
      <dsp:nvSpPr>
        <dsp:cNvPr id="0" name=""/>
        <dsp:cNvSpPr/>
      </dsp:nvSpPr>
      <dsp:spPr>
        <a:xfrm>
          <a:off x="5640132" y="693682"/>
          <a:ext cx="2472630" cy="23083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Library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Passwords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Reusable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Key Vault</a:t>
          </a:r>
        </a:p>
      </dsp:txBody>
      <dsp:txXfrm>
        <a:off x="5640132" y="693682"/>
        <a:ext cx="2472630" cy="23083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537D1-8C4C-4E6B-B2F8-2C5D8F8E029D}">
      <dsp:nvSpPr>
        <dsp:cNvPr id="0" name=""/>
        <dsp:cNvSpPr/>
      </dsp:nvSpPr>
      <dsp:spPr>
        <a:xfrm>
          <a:off x="5343157" y="2157447"/>
          <a:ext cx="485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44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F6395-A35E-42E8-A7F4-95637F4A0541}">
      <dsp:nvSpPr>
        <dsp:cNvPr id="0" name=""/>
        <dsp:cNvSpPr/>
      </dsp:nvSpPr>
      <dsp:spPr>
        <a:xfrm>
          <a:off x="2430495" y="1681316"/>
          <a:ext cx="485443" cy="521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721" y="0"/>
              </a:lnTo>
              <a:lnTo>
                <a:pt x="242721" y="521851"/>
              </a:lnTo>
              <a:lnTo>
                <a:pt x="485443" y="5218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757EB-A693-4E89-BCFF-E3E4122F1CCB}">
      <dsp:nvSpPr>
        <dsp:cNvPr id="0" name=""/>
        <dsp:cNvSpPr/>
      </dsp:nvSpPr>
      <dsp:spPr>
        <a:xfrm>
          <a:off x="5343157" y="1113744"/>
          <a:ext cx="485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44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6DF6-F9BF-42E7-830E-796A2EDCDE35}">
      <dsp:nvSpPr>
        <dsp:cNvPr id="0" name=""/>
        <dsp:cNvSpPr/>
      </dsp:nvSpPr>
      <dsp:spPr>
        <a:xfrm>
          <a:off x="2430495" y="1159464"/>
          <a:ext cx="485443" cy="521851"/>
        </a:xfrm>
        <a:custGeom>
          <a:avLst/>
          <a:gdLst/>
          <a:ahLst/>
          <a:cxnLst/>
          <a:rect l="0" t="0" r="0" b="0"/>
          <a:pathLst>
            <a:path>
              <a:moveTo>
                <a:pt x="0" y="521851"/>
              </a:moveTo>
              <a:lnTo>
                <a:pt x="242721" y="521851"/>
              </a:lnTo>
              <a:lnTo>
                <a:pt x="242721" y="0"/>
              </a:lnTo>
              <a:lnTo>
                <a:pt x="48544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EA596-25E5-4A13-B08A-68E73F842004}">
      <dsp:nvSpPr>
        <dsp:cNvPr id="0" name=""/>
        <dsp:cNvSpPr/>
      </dsp:nvSpPr>
      <dsp:spPr>
        <a:xfrm>
          <a:off x="3276" y="1311165"/>
          <a:ext cx="2427218" cy="740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Virtual Machine </a:t>
          </a:r>
        </a:p>
      </dsp:txBody>
      <dsp:txXfrm>
        <a:off x="3276" y="1311165"/>
        <a:ext cx="2427218" cy="740301"/>
      </dsp:txXfrm>
    </dsp:sp>
    <dsp:sp modelId="{8A17A230-8C79-4BC7-90E6-34CFD2DF11F6}">
      <dsp:nvSpPr>
        <dsp:cNvPr id="0" name=""/>
        <dsp:cNvSpPr/>
      </dsp:nvSpPr>
      <dsp:spPr>
        <a:xfrm>
          <a:off x="2915938" y="789313"/>
          <a:ext cx="2427218" cy="740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Ubuntu-Latest</a:t>
          </a:r>
        </a:p>
      </dsp:txBody>
      <dsp:txXfrm>
        <a:off x="2915938" y="789313"/>
        <a:ext cx="2427218" cy="740301"/>
      </dsp:txXfrm>
    </dsp:sp>
    <dsp:sp modelId="{1424315D-410A-49E1-B418-A6F9C5A79552}">
      <dsp:nvSpPr>
        <dsp:cNvPr id="0" name=""/>
        <dsp:cNvSpPr/>
      </dsp:nvSpPr>
      <dsp:spPr>
        <a:xfrm>
          <a:off x="5828600" y="789313"/>
          <a:ext cx="2427218" cy="740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Linux Container</a:t>
          </a:r>
        </a:p>
      </dsp:txBody>
      <dsp:txXfrm>
        <a:off x="5828600" y="789313"/>
        <a:ext cx="2427218" cy="740301"/>
      </dsp:txXfrm>
    </dsp:sp>
    <dsp:sp modelId="{ED12DF30-ADDA-4A83-AA6B-68072252278A}">
      <dsp:nvSpPr>
        <dsp:cNvPr id="0" name=""/>
        <dsp:cNvSpPr/>
      </dsp:nvSpPr>
      <dsp:spPr>
        <a:xfrm>
          <a:off x="2915938" y="1833017"/>
          <a:ext cx="2427218" cy="740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Windows-Latest</a:t>
          </a:r>
        </a:p>
      </dsp:txBody>
      <dsp:txXfrm>
        <a:off x="2915938" y="1833017"/>
        <a:ext cx="2427218" cy="740301"/>
      </dsp:txXfrm>
    </dsp:sp>
    <dsp:sp modelId="{3D2A9322-8BAD-4086-98BB-DA9D5CC84F7B}">
      <dsp:nvSpPr>
        <dsp:cNvPr id="0" name=""/>
        <dsp:cNvSpPr/>
      </dsp:nvSpPr>
      <dsp:spPr>
        <a:xfrm>
          <a:off x="5828600" y="1833017"/>
          <a:ext cx="2427218" cy="740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Windows Container</a:t>
          </a:r>
          <a:endParaRPr lang="en-US" sz="2300" kern="1200" dirty="0"/>
        </a:p>
      </dsp:txBody>
      <dsp:txXfrm>
        <a:off x="5828600" y="1833017"/>
        <a:ext cx="2427218" cy="7403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17829-8F51-468F-86F7-F07BA0825F5D}">
      <dsp:nvSpPr>
        <dsp:cNvPr id="0" name=""/>
        <dsp:cNvSpPr/>
      </dsp:nvSpPr>
      <dsp:spPr>
        <a:xfrm>
          <a:off x="0" y="121527"/>
          <a:ext cx="3890211" cy="3103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vmImage</a:t>
          </a:r>
          <a:endParaRPr lang="en-US" sz="6500" kern="1200" dirty="0"/>
        </a:p>
      </dsp:txBody>
      <dsp:txXfrm>
        <a:off x="0" y="121527"/>
        <a:ext cx="3890211" cy="31031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17829-8F51-468F-86F7-F07BA0825F5D}">
      <dsp:nvSpPr>
        <dsp:cNvPr id="0" name=""/>
        <dsp:cNvSpPr/>
      </dsp:nvSpPr>
      <dsp:spPr>
        <a:xfrm>
          <a:off x="0" y="121527"/>
          <a:ext cx="3890211" cy="3103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vmImage</a:t>
          </a:r>
          <a:endParaRPr lang="en-US" sz="6500" kern="1200" dirty="0"/>
        </a:p>
      </dsp:txBody>
      <dsp:txXfrm>
        <a:off x="0" y="121527"/>
        <a:ext cx="3890211" cy="31031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ABF94-70DE-4C63-B1E4-CFF93FB6FCE3}">
      <dsp:nvSpPr>
        <dsp:cNvPr id="0" name=""/>
        <dsp:cNvSpPr/>
      </dsp:nvSpPr>
      <dsp:spPr>
        <a:xfrm>
          <a:off x="198" y="279331"/>
          <a:ext cx="1359172" cy="67958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Container: </a:t>
          </a:r>
          <a:r>
            <a:rPr lang="en-US" sz="2000" kern="1200" dirty="0" err="1"/>
            <a:t>MyBuild</a:t>
          </a:r>
          <a:endParaRPr lang="en-US" sz="2000" kern="1200" dirty="0"/>
        </a:p>
      </dsp:txBody>
      <dsp:txXfrm>
        <a:off x="20102" y="299235"/>
        <a:ext cx="1319364" cy="639778"/>
      </dsp:txXfrm>
    </dsp:sp>
    <dsp:sp modelId="{5F0C50DC-9EE9-45F2-B438-3EAC9C78E3A5}">
      <dsp:nvSpPr>
        <dsp:cNvPr id="0" name=""/>
        <dsp:cNvSpPr/>
      </dsp:nvSpPr>
      <dsp:spPr>
        <a:xfrm>
          <a:off x="1359371" y="569730"/>
          <a:ext cx="543669" cy="98789"/>
        </a:xfrm>
        <a:custGeom>
          <a:avLst/>
          <a:gdLst/>
          <a:ahLst/>
          <a:cxnLst/>
          <a:rect l="0" t="0" r="0" b="0"/>
          <a:pathLst>
            <a:path>
              <a:moveTo>
                <a:pt x="0" y="49394"/>
              </a:moveTo>
              <a:lnTo>
                <a:pt x="543669" y="493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17614" y="605533"/>
        <a:ext cx="27183" cy="27183"/>
      </dsp:txXfrm>
    </dsp:sp>
    <dsp:sp modelId="{12A84331-233A-4242-8F48-EE1061F5CCE2}">
      <dsp:nvSpPr>
        <dsp:cNvPr id="0" name=""/>
        <dsp:cNvSpPr/>
      </dsp:nvSpPr>
      <dsp:spPr>
        <a:xfrm>
          <a:off x="1903040" y="279331"/>
          <a:ext cx="1359172" cy="67958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Service: MSSQL</a:t>
          </a:r>
        </a:p>
      </dsp:txBody>
      <dsp:txXfrm>
        <a:off x="1922944" y="299235"/>
        <a:ext cx="1319364" cy="6397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2F87E-EB4B-487D-B710-AEB9477F343C}">
      <dsp:nvSpPr>
        <dsp:cNvPr id="0" name=""/>
        <dsp:cNvSpPr/>
      </dsp:nvSpPr>
      <dsp:spPr>
        <a:xfrm>
          <a:off x="2864" y="859"/>
          <a:ext cx="6118684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Strategy</a:t>
          </a:r>
        </a:p>
      </dsp:txBody>
      <dsp:txXfrm>
        <a:off x="20088" y="18083"/>
        <a:ext cx="6084236" cy="553614"/>
      </dsp:txXfrm>
    </dsp:sp>
    <dsp:sp modelId="{FCF8BC7F-0F78-4DE6-A821-F436030B9681}">
      <dsp:nvSpPr>
        <dsp:cNvPr id="0" name=""/>
        <dsp:cNvSpPr/>
      </dsp:nvSpPr>
      <dsp:spPr>
        <a:xfrm>
          <a:off x="2864" y="652056"/>
          <a:ext cx="6118684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Matrix</a:t>
          </a:r>
        </a:p>
      </dsp:txBody>
      <dsp:txXfrm>
        <a:off x="20088" y="669280"/>
        <a:ext cx="6084236" cy="553614"/>
      </dsp:txXfrm>
    </dsp:sp>
    <dsp:sp modelId="{AF08F55C-265F-4C1C-9A05-D29C540A0269}">
      <dsp:nvSpPr>
        <dsp:cNvPr id="0" name=""/>
        <dsp:cNvSpPr/>
      </dsp:nvSpPr>
      <dsp:spPr>
        <a:xfrm>
          <a:off x="2864" y="1303253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SQL2017</a:t>
          </a:r>
        </a:p>
      </dsp:txBody>
      <dsp:txXfrm>
        <a:off x="20088" y="1320477"/>
        <a:ext cx="2961969" cy="553614"/>
      </dsp:txXfrm>
    </dsp:sp>
    <dsp:sp modelId="{9F8CC943-395F-4859-8A49-331F9FBBBAFD}">
      <dsp:nvSpPr>
        <dsp:cNvPr id="0" name=""/>
        <dsp:cNvSpPr/>
      </dsp:nvSpPr>
      <dsp:spPr>
        <a:xfrm>
          <a:off x="2864" y="1954450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Service</a:t>
          </a:r>
        </a:p>
      </dsp:txBody>
      <dsp:txXfrm>
        <a:off x="20088" y="1971674"/>
        <a:ext cx="2961969" cy="553614"/>
      </dsp:txXfrm>
    </dsp:sp>
    <dsp:sp modelId="{4D6AE56B-27CD-4E60-AE23-2F0E7B59B0FF}">
      <dsp:nvSpPr>
        <dsp:cNvPr id="0" name=""/>
        <dsp:cNvSpPr/>
      </dsp:nvSpPr>
      <dsp:spPr>
        <a:xfrm>
          <a:off x="2864" y="2605647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Container: 2017</a:t>
          </a:r>
        </a:p>
      </dsp:txBody>
      <dsp:txXfrm>
        <a:off x="20088" y="2622871"/>
        <a:ext cx="2961969" cy="553614"/>
      </dsp:txXfrm>
    </dsp:sp>
    <dsp:sp modelId="{3F3ACC8C-4E66-42DB-A5E1-7ADB52DDBA67}">
      <dsp:nvSpPr>
        <dsp:cNvPr id="0" name=""/>
        <dsp:cNvSpPr/>
      </dsp:nvSpPr>
      <dsp:spPr>
        <a:xfrm>
          <a:off x="3125131" y="1303253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Sql2019</a:t>
          </a:r>
        </a:p>
      </dsp:txBody>
      <dsp:txXfrm>
        <a:off x="3142355" y="1320477"/>
        <a:ext cx="2961969" cy="553614"/>
      </dsp:txXfrm>
    </dsp:sp>
    <dsp:sp modelId="{16294B47-B0D9-4437-9FE7-4B7FB95E75A1}">
      <dsp:nvSpPr>
        <dsp:cNvPr id="0" name=""/>
        <dsp:cNvSpPr/>
      </dsp:nvSpPr>
      <dsp:spPr>
        <a:xfrm>
          <a:off x="3125131" y="1954450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Service</a:t>
          </a:r>
        </a:p>
      </dsp:txBody>
      <dsp:txXfrm>
        <a:off x="3142355" y="1971674"/>
        <a:ext cx="2961969" cy="553614"/>
      </dsp:txXfrm>
    </dsp:sp>
    <dsp:sp modelId="{86E71A21-428C-4858-AF85-9EDEE26F4DBE}">
      <dsp:nvSpPr>
        <dsp:cNvPr id="0" name=""/>
        <dsp:cNvSpPr/>
      </dsp:nvSpPr>
      <dsp:spPr>
        <a:xfrm>
          <a:off x="3125131" y="2605647"/>
          <a:ext cx="2996417" cy="58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Container: 2019</a:t>
          </a:r>
        </a:p>
      </dsp:txBody>
      <dsp:txXfrm>
        <a:off x="3142355" y="2622871"/>
        <a:ext cx="2961969" cy="553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Windows the </a:t>
            </a:r>
            <a:r>
              <a:rPr lang="en-US" dirty="0" err="1"/>
              <a:t>Pwsh</a:t>
            </a:r>
            <a:r>
              <a:rPr lang="en-US" dirty="0"/>
              <a:t> task uses pwsh.exe (PowerShell Core) instead of Powershell.exe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611" y="2345863"/>
            <a:ext cx="5597115" cy="3905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1670965"/>
            <a:ext cx="559711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29892"/>
            <a:ext cx="1346248" cy="813608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11" y="3074509"/>
            <a:ext cx="4237727" cy="1587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132" y="2604"/>
            <a:ext cx="5144388" cy="513829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4181"/>
            <a:ext cx="2237014" cy="1978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563" cy="156845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132" y="2603"/>
            <a:ext cx="5144388" cy="513829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4181"/>
            <a:ext cx="2237014" cy="1978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5855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4183"/>
            <a:ext cx="2237014" cy="19781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5681" y="-14182"/>
            <a:ext cx="1628319" cy="13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1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241640"/>
            <a:ext cx="8481212" cy="56293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1752610"/>
            <a:ext cx="8481211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4355" y="2870814"/>
            <a:ext cx="8481212" cy="56293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5" y="0"/>
            <a:ext cx="1627195" cy="13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1752610"/>
            <a:ext cx="3949862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1752703"/>
            <a:ext cx="3949862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2241547"/>
            <a:ext cx="3949862" cy="93779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241641"/>
            <a:ext cx="3949862" cy="9377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745" y="3097224"/>
            <a:ext cx="3949862" cy="93779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8576" y="3097224"/>
            <a:ext cx="3949862" cy="93779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4093" y="0"/>
            <a:ext cx="1629907" cy="13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745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92591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92591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72437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72437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2745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90169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7593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5" y="-1"/>
            <a:ext cx="1627195" cy="13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6" y="0"/>
            <a:ext cx="1627194" cy="13081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3200" y="1573200"/>
            <a:ext cx="8272800" cy="1940400"/>
          </a:xfrm>
          <a:prstGeom prst="rect">
            <a:avLst/>
          </a:prstGeom>
        </p:spPr>
        <p:txBody>
          <a:bodyPr/>
          <a:lstStyle>
            <a:lvl1pPr marL="3600">
              <a:spcBef>
                <a:spcPts val="0"/>
              </a:spcBef>
              <a:spcAft>
                <a:spcPts val="1200"/>
              </a:spcAft>
              <a:defRPr sz="1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2043412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4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0200" y="-132"/>
            <a:ext cx="5003800" cy="5137884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8435" y="2602"/>
            <a:ext cx="5142919" cy="5136825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65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584" y="0"/>
            <a:ext cx="1627416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9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95755" y="0"/>
            <a:ext cx="5948246" cy="51435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03" y="162048"/>
            <a:ext cx="1658797" cy="1658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0909" y="326247"/>
            <a:ext cx="1393724" cy="1393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127" y="212588"/>
            <a:ext cx="1457049" cy="1457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651" y="2647734"/>
            <a:ext cx="1625796" cy="1625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03" y="2655073"/>
            <a:ext cx="1658796" cy="1658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8918" y="2963323"/>
            <a:ext cx="1044903" cy="949911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14697" y="1651170"/>
            <a:ext cx="1566149" cy="5911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363858" y="1651170"/>
            <a:ext cx="1427587" cy="748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740452" y="1651170"/>
            <a:ext cx="1558898" cy="7303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4008321" y="4097031"/>
            <a:ext cx="1612456" cy="7622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698092" y="4097031"/>
            <a:ext cx="1643619" cy="7622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80636" y="4097031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100909" y="2647733"/>
            <a:ext cx="4673975" cy="734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69" y="3053702"/>
            <a:ext cx="27869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400" b="1" i="0" spc="2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2400" b="1" i="0" spc="2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2400" b="1" i="0" spc="2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180296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300" y="661"/>
            <a:ext cx="4965700" cy="51363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923308" y="-1470"/>
            <a:ext cx="2175486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Video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Video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494" y="0"/>
            <a:ext cx="1626506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9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2286"/>
            <a:ext cx="5029200" cy="513892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3027217" y="-1470"/>
            <a:ext cx="2071577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Customer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3905250"/>
            <a:ext cx="1663855" cy="12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51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Customer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9329" y="0"/>
            <a:ext cx="1634671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6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-653"/>
            <a:ext cx="5029200" cy="513892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407154" y="-1470"/>
            <a:ext cx="2691641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7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300" y="1"/>
            <a:ext cx="5142030" cy="514203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407154" y="-1470"/>
            <a:ext cx="2691641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49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585" y="0"/>
            <a:ext cx="1627415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71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536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68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4652" y="3444025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299" y="431071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299" y="1265821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2241" y="2047903"/>
            <a:ext cx="3699759" cy="13961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5377075" y="2571750"/>
            <a:ext cx="3251332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299" y="906260"/>
            <a:ext cx="3941763" cy="3317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652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23469" y="1881644"/>
            <a:ext cx="29125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24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3379635" y="1438445"/>
            <a:ext cx="5207000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24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24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24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23469" y="340658"/>
            <a:ext cx="2665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246434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56805" y="3148014"/>
            <a:ext cx="342900" cy="342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56805" y="3626221"/>
            <a:ext cx="3429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19665"/>
            <a:ext cx="1973576" cy="17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19665"/>
            <a:ext cx="1973576" cy="17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76" y="378621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400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333310" y="1142516"/>
            <a:ext cx="235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b="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4089976" y="1788292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446187" y="1625388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1710323" y="1625388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2983870" y="1788292"/>
            <a:ext cx="922013" cy="922013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388469" y="3046811"/>
            <a:ext cx="484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b="0" i="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453083" y="3517705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674" y="0"/>
            <a:ext cx="1640326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876" y="378621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400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3760173" y="3411562"/>
            <a:ext cx="3651742" cy="6609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164166" y="3529379"/>
            <a:ext cx="462482" cy="51824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478398" y="3546953"/>
            <a:ext cx="462485" cy="48309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1849931" y="3546952"/>
            <a:ext cx="462485" cy="48309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384261" y="1172399"/>
            <a:ext cx="3375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Colors appropriate for text on a white background: </a:t>
            </a:r>
          </a:p>
          <a:p>
            <a:r>
              <a:rPr lang="en-US" sz="2000" dirty="0"/>
              <a:t>Black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/>
              <a:t>default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000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000" dirty="0">
                <a:solidFill>
                  <a:srgbClr val="6658A6"/>
                </a:solidFill>
              </a:rPr>
              <a:t>Dark moderate blue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3760174" y="1210904"/>
            <a:ext cx="3651741" cy="21544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000" dirty="0">
                <a:solidFill>
                  <a:schemeClr val="bg2"/>
                </a:solidFill>
              </a:rPr>
              <a:t>White 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chemeClr val="bg2"/>
                </a:solidFill>
              </a:rPr>
              <a:t>default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000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000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000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000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2518124" y="3546952"/>
            <a:ext cx="462485" cy="48309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4618164" y="3483157"/>
            <a:ext cx="462482" cy="518240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3931103" y="3500731"/>
            <a:ext cx="462485" cy="48309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5305222" y="3500730"/>
            <a:ext cx="462485" cy="48309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5974707" y="3500730"/>
            <a:ext cx="462485" cy="48309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6644192" y="3500730"/>
            <a:ext cx="462485" cy="48309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9979" y="0"/>
            <a:ext cx="1624021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4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6" r:id="rId2"/>
    <p:sldLayoutId id="2147483731" r:id="rId3"/>
    <p:sldLayoutId id="2147483755" r:id="rId4"/>
    <p:sldLayoutId id="2147483722" r:id="rId5"/>
    <p:sldLayoutId id="2147483756" r:id="rId6"/>
    <p:sldLayoutId id="2147483691" r:id="rId7"/>
    <p:sldLayoutId id="2147483725" r:id="rId8"/>
    <p:sldLayoutId id="2147483714" r:id="rId9"/>
    <p:sldLayoutId id="2147483705" r:id="rId10"/>
    <p:sldLayoutId id="2147483736" r:id="rId11"/>
    <p:sldLayoutId id="2147483743" r:id="rId12"/>
    <p:sldLayoutId id="2147483692" r:id="rId13"/>
    <p:sldLayoutId id="2147483697" r:id="rId14"/>
    <p:sldLayoutId id="2147483678" r:id="rId15"/>
    <p:sldLayoutId id="2147483733" r:id="rId16"/>
    <p:sldLayoutId id="2147483711" r:id="rId17"/>
    <p:sldLayoutId id="2147483753" r:id="rId18"/>
    <p:sldLayoutId id="2147483746" r:id="rId19"/>
    <p:sldLayoutId id="2147483718" r:id="rId20"/>
    <p:sldLayoutId id="2147483748" r:id="rId21"/>
    <p:sldLayoutId id="2147483727" r:id="rId22"/>
    <p:sldLayoutId id="2147483749" r:id="rId23"/>
    <p:sldLayoutId id="2147483745" r:id="rId24"/>
    <p:sldLayoutId id="2147483752" r:id="rId25"/>
    <p:sldLayoutId id="2147483750" r:id="rId26"/>
    <p:sldLayoutId id="2147483744" r:id="rId27"/>
    <p:sldLayoutId id="2147483734" r:id="rId2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library/variable-groups?view=azure-devops&amp;tabs=yaml" TargetMode="External"/><Relationship Id="rId2" Type="http://schemas.openxmlformats.org/officeDocument/2006/relationships/hyperlink" Target="https://docs.microsoft.com/en-us/azure/devops/pipelines/yaml-schema?view=azure-devops&amp;tabs=schema%2Cparameter-schema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cs.microsoft.com/en-us/azure/devops/pipelines/process/phases?view=azure-devops&amp;tabs=yaml" TargetMode="External"/><Relationship Id="rId4" Type="http://schemas.openxmlformats.org/officeDocument/2006/relationships/hyperlink" Target="https://docs.microsoft.com/en-us/azure/devops/pipelines/build/variables?view=azure-devops&amp;tabs=ya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7D241-E77C-40E2-A21F-2D22E45E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Advanced Development Pipelines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6FFDE-71D8-4BC7-92AB-9480095FC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Adam Anderson, </a:t>
            </a:r>
          </a:p>
          <a:p>
            <a:r>
              <a:rPr lang="en-CA" dirty="0"/>
              <a:t>MCSA,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44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D65FDA-BFB6-A647-9C81-EEDF4F6A8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 descr="Table">
            <a:extLst>
              <a:ext uri="{FF2B5EF4-FFF2-40B4-BE49-F238E27FC236}">
                <a16:creationId xmlns:a16="http://schemas.microsoft.com/office/drawing/2014/main" id="{7F4F88C8-5675-7740-A279-905E00E2CF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 anchor="b"/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pPr algn="l"/>
            <a:r>
              <a:rPr lang="en-CA" sz="3600" dirty="0"/>
              <a:t>Variables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C1BBC-C665-4A9A-82DB-BB73D4AD2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-49688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Table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2ADD127-8DA2-4C13-A282-9AAD1D4B9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754214"/>
              </p:ext>
            </p:extLst>
          </p:nvPr>
        </p:nvGraphicFramePr>
        <p:xfrm>
          <a:off x="400051" y="1051964"/>
          <a:ext cx="8115299" cy="3033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C13F58-6CA4-40A7-92EA-131046985529}"/>
              </a:ext>
            </a:extLst>
          </p:cNvPr>
          <p:cNvSpPr txBox="1"/>
          <p:nvPr/>
        </p:nvSpPr>
        <p:spPr>
          <a:xfrm>
            <a:off x="312744" y="4128768"/>
            <a:ext cx="8359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https://docs.microsoft.com/en-us/azure/devops/pipelines/process/variables?view=azure-devops&amp;tabs=yaml%2Cbatch</a:t>
            </a:r>
          </a:p>
        </p:txBody>
      </p:sp>
    </p:spTree>
    <p:extLst>
      <p:ext uri="{BB962C8B-B14F-4D97-AF65-F5344CB8AC3E}">
        <p14:creationId xmlns:p14="http://schemas.microsoft.com/office/powerpoint/2010/main" val="143841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D65FDA-BFB6-A647-9C81-EEDF4F6A8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 descr="Table">
            <a:extLst>
              <a:ext uri="{FF2B5EF4-FFF2-40B4-BE49-F238E27FC236}">
                <a16:creationId xmlns:a16="http://schemas.microsoft.com/office/drawing/2014/main" id="{7F4F88C8-5675-7740-A279-905E00E2CF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 anchor="b"/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pPr algn="l"/>
            <a:r>
              <a:rPr lang="en-CA" sz="3600" dirty="0"/>
              <a:t>Variable Syntax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1CA20D5-1084-2C4F-83F6-EA34091F232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60491"/>
              </p:ext>
            </p:extLst>
          </p:nvPr>
        </p:nvGraphicFramePr>
        <p:xfrm>
          <a:off x="312744" y="1397588"/>
          <a:ext cx="8359617" cy="2141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745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Syntax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When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Macro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$(var)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Runtime before task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Template expression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${{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variables.var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}}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Compile 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Runtime expression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$[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variables.var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Runtime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1C1BBC-C665-4A9A-82DB-BB73D4AD2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-49688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C6865-9730-4176-A0B9-3119E7782145}"/>
              </a:ext>
            </a:extLst>
          </p:cNvPr>
          <p:cNvSpPr txBox="1"/>
          <p:nvPr/>
        </p:nvSpPr>
        <p:spPr>
          <a:xfrm>
            <a:off x="312744" y="4128768"/>
            <a:ext cx="8359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https://docs.microsoft.com/en-us/azure/devops/pipelines/process/variables?view=azure-devops&amp;tabs=yaml%2Cbatch</a:t>
            </a:r>
          </a:p>
        </p:txBody>
      </p:sp>
    </p:spTree>
    <p:extLst>
      <p:ext uri="{BB962C8B-B14F-4D97-AF65-F5344CB8AC3E}">
        <p14:creationId xmlns:p14="http://schemas.microsoft.com/office/powerpoint/2010/main" val="47560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DAD-4A9C-4BC1-A2BC-8BCC0DF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YAML Pipeline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9F0F-25B4-44C6-88F8-87B29E79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0" y="1573200"/>
            <a:ext cx="8212614" cy="24772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trigger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master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vmImage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'windows-latest’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steps: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dirty="0">
                <a:solidFill>
                  <a:srgbClr val="007840"/>
                </a:solidFill>
              </a:rPr>
              <a:t>task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@2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  inputs: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  script: Get-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ChildItem</a:t>
            </a:r>
            <a:endParaRPr lang="en-US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989344C-4089-4B30-BDF3-31F584207A07}"/>
              </a:ext>
            </a:extLst>
          </p:cNvPr>
          <p:cNvSpPr txBox="1">
            <a:spLocks/>
          </p:cNvSpPr>
          <p:nvPr/>
        </p:nvSpPr>
        <p:spPr>
          <a:xfrm>
            <a:off x="4572000" y="1504374"/>
            <a:ext cx="4171949" cy="1940400"/>
          </a:xfrm>
          <a:prstGeom prst="rect">
            <a:avLst/>
          </a:prstGeom>
        </p:spPr>
        <p:txBody>
          <a:bodyPr/>
          <a:lstStyle>
            <a:lvl1pPr marL="3600" indent="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Arial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00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DAD-4A9C-4BC1-A2BC-8BCC0DF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Optional Hierarchy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9F0F-25B4-44C6-88F8-87B29E79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0" y="1165538"/>
            <a:ext cx="8032310" cy="300825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1"/>
                </a:solidFill>
              </a:rPr>
              <a:t># Optional 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Stages: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- stage: </a:t>
            </a:r>
            <a:r>
              <a:rPr lang="en-US" dirty="0">
                <a:solidFill>
                  <a:schemeClr val="accent6"/>
                </a:solidFill>
              </a:rPr>
              <a:t>name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  jobs: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  - job: </a:t>
            </a:r>
            <a:r>
              <a:rPr lang="en-US" dirty="0" err="1">
                <a:solidFill>
                  <a:schemeClr val="accent6"/>
                </a:solidFill>
              </a:rPr>
              <a:t>JobName</a:t>
            </a:r>
            <a:endParaRPr lang="en-US" dirty="0">
              <a:solidFill>
                <a:schemeClr val="accent6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1"/>
                </a:solidFill>
              </a:rPr>
              <a:t># Required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Steps: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- task: </a:t>
            </a:r>
            <a:r>
              <a:rPr lang="en-US" dirty="0">
                <a:solidFill>
                  <a:schemeClr val="accent6"/>
                </a:solidFill>
              </a:rPr>
              <a:t>Powershell@2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  inputs: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80"/>
                </a:solidFill>
              </a:rPr>
              <a:t>    script: </a:t>
            </a:r>
            <a:r>
              <a:rPr lang="en-US" dirty="0">
                <a:solidFill>
                  <a:schemeClr val="accent6"/>
                </a:solidFill>
              </a:rPr>
              <a:t>Get-</a:t>
            </a:r>
            <a:r>
              <a:rPr lang="en-US" dirty="0" err="1">
                <a:solidFill>
                  <a:schemeClr val="accent6"/>
                </a:solidFill>
              </a:rPr>
              <a:t>ChildItem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989344C-4089-4B30-BDF3-31F584207A07}"/>
              </a:ext>
            </a:extLst>
          </p:cNvPr>
          <p:cNvSpPr txBox="1">
            <a:spLocks/>
          </p:cNvSpPr>
          <p:nvPr/>
        </p:nvSpPr>
        <p:spPr>
          <a:xfrm>
            <a:off x="4572000" y="1504374"/>
            <a:ext cx="4171949" cy="2669420"/>
          </a:xfrm>
          <a:prstGeom prst="rect">
            <a:avLst/>
          </a:prstGeom>
        </p:spPr>
        <p:txBody>
          <a:bodyPr/>
          <a:lstStyle>
            <a:lvl1pPr marL="3600" indent="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Arial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5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DAD-4A9C-4BC1-A2BC-8BCC0DF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Alternative Formatting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9F0F-25B4-44C6-88F8-87B29E79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0" y="1573200"/>
            <a:ext cx="4171949" cy="260059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 task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@2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inputs: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script: 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ChildItem</a:t>
            </a:r>
            <a:endParaRPr lang="en-US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powershell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gci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Env:variable</a:t>
            </a:r>
            <a:endParaRPr lang="en-US" dirty="0">
              <a:solidFill>
                <a:srgbClr val="0070C0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pwsh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$</a:t>
            </a:r>
            <a:r>
              <a:rPr lang="en-US" dirty="0" err="1">
                <a:solidFill>
                  <a:srgbClr val="0070C0"/>
                </a:solidFill>
              </a:rPr>
              <a:t>Env:Agent_Name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989344C-4089-4B30-BDF3-31F584207A07}"/>
              </a:ext>
            </a:extLst>
          </p:cNvPr>
          <p:cNvSpPr txBox="1">
            <a:spLocks/>
          </p:cNvSpPr>
          <p:nvPr/>
        </p:nvSpPr>
        <p:spPr>
          <a:xfrm>
            <a:off x="4572000" y="1504374"/>
            <a:ext cx="4171949" cy="2669420"/>
          </a:xfrm>
          <a:prstGeom prst="rect">
            <a:avLst/>
          </a:prstGeom>
        </p:spPr>
        <p:txBody>
          <a:bodyPr/>
          <a:lstStyle>
            <a:lvl1pPr marL="3600" indent="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Arial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 task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@2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inputs: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targetType</a:t>
            </a:r>
            <a:r>
              <a:rPr lang="en-US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filepath</a:t>
            </a:r>
            <a:endParaRPr lang="en-US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filepath</a:t>
            </a:r>
            <a:r>
              <a:rPr lang="en-US" dirty="0">
                <a:solidFill>
                  <a:srgbClr val="0070C0"/>
                </a:solidFill>
              </a:rPr>
              <a:t>: $(</a:t>
            </a:r>
            <a:r>
              <a:rPr lang="en-US" dirty="0" err="1">
                <a:solidFill>
                  <a:srgbClr val="0070C0"/>
                </a:solidFill>
              </a:rPr>
              <a:t>Variable.Path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arguments</a:t>
            </a:r>
            <a:r>
              <a:rPr lang="en-US" dirty="0">
                <a:solidFill>
                  <a:srgbClr val="0070C0"/>
                </a:solidFill>
              </a:rPr>
              <a:t>: -name Adam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28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DF1F-96DC-45D4-BDDF-56655C80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4B1F4-F95F-4C88-8F9C-EBAB1F06025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1394" y="1051965"/>
            <a:ext cx="8481212" cy="3269312"/>
          </a:xfrm>
        </p:spPr>
        <p:txBody>
          <a:bodyPr/>
          <a:lstStyle/>
          <a:p>
            <a:r>
              <a:rPr lang="en-US" sz="1800" dirty="0"/>
              <a:t>YAML schema reference</a:t>
            </a:r>
          </a:p>
          <a:p>
            <a:pPr lvl="2"/>
            <a:r>
              <a:rPr lang="en-US" sz="1400" dirty="0">
                <a:hlinkClick r:id="rId2"/>
              </a:rPr>
              <a:t>https://docs.microsoft.com/en-us/azure/devops/pipelines/yaml-schema?view=azure-devops&amp;tabs=schema%2Cparameter-schema</a:t>
            </a:r>
            <a:endParaRPr lang="en-US" sz="1400" dirty="0"/>
          </a:p>
          <a:p>
            <a:pPr lvl="1"/>
            <a:r>
              <a:rPr lang="en-US" sz="1600" dirty="0"/>
              <a:t>Variable Groups</a:t>
            </a:r>
          </a:p>
          <a:p>
            <a:pPr lvl="2"/>
            <a:r>
              <a:rPr lang="en-US" sz="1400" dirty="0">
                <a:hlinkClick r:id="rId3"/>
              </a:rPr>
              <a:t>https://docs.microsoft.com/en-us/azure/devops/pipelines/library/variable-groups?view=azure-devops&amp;tabs=yaml</a:t>
            </a:r>
            <a:endParaRPr lang="en-US" sz="1400" dirty="0"/>
          </a:p>
          <a:p>
            <a:pPr lvl="1"/>
            <a:r>
              <a:rPr lang="en-US" sz="1600" dirty="0"/>
              <a:t>Predefined Variables</a:t>
            </a:r>
          </a:p>
          <a:p>
            <a:pPr lvl="2"/>
            <a:r>
              <a:rPr lang="en-US" sz="1400" dirty="0">
                <a:hlinkClick r:id="rId4"/>
              </a:rPr>
              <a:t>https://docs.microsoft.com/en-us/azure/devops/pipelines/build/variables?view=azure-devops&amp;tabs=yaml</a:t>
            </a:r>
            <a:endParaRPr lang="en-US" sz="1400" dirty="0"/>
          </a:p>
          <a:p>
            <a:pPr lvl="1"/>
            <a:r>
              <a:rPr lang="en-US" sz="1600" dirty="0"/>
              <a:t>Job Definition</a:t>
            </a:r>
          </a:p>
          <a:p>
            <a:pPr lvl="2"/>
            <a:r>
              <a:rPr lang="en-US" sz="1400" dirty="0">
                <a:hlinkClick r:id="rId5"/>
              </a:rPr>
              <a:t>https://docs.microsoft.com/en-us/azure/devops/pipelines/process/phases?view=azure-devops&amp;tabs=yaml</a:t>
            </a:r>
            <a:endParaRPr lang="en-US" sz="1400" dirty="0"/>
          </a:p>
          <a:p>
            <a:pPr lvl="2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900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emo Title No Photo">
            <a:extLst>
              <a:ext uri="{FF2B5EF4-FFF2-40B4-BE49-F238E27FC236}">
                <a16:creationId xmlns:a16="http://schemas.microsoft.com/office/drawing/2014/main" id="{1CB52C5B-C58D-4D78-9E9F-2440831C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Build Pipeline</a:t>
            </a:r>
          </a:p>
        </p:txBody>
      </p:sp>
      <p:pic>
        <p:nvPicPr>
          <p:cNvPr id="4" name="Picture 3" descr="A picture containing outdoor, person, man, grass&#10;&#10;Description automatically generated">
            <a:extLst>
              <a:ext uri="{FF2B5EF4-FFF2-40B4-BE49-F238E27FC236}">
                <a16:creationId xmlns:a16="http://schemas.microsoft.com/office/drawing/2014/main" id="{41162CFD-022B-485E-BFB5-4FFBBE0F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32" y="1312606"/>
            <a:ext cx="4970177" cy="3315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D31A7A-D9BA-4C37-AECF-7D267F4BB0EF}"/>
              </a:ext>
            </a:extLst>
          </p:cNvPr>
          <p:cNvSpPr txBox="1"/>
          <p:nvPr/>
        </p:nvSpPr>
        <p:spPr>
          <a:xfrm>
            <a:off x="349405" y="2520124"/>
            <a:ext cx="3337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https://github.com/SQLPioneer/AdvancedADOPipelines/tree/master/1Basic</a:t>
            </a:r>
          </a:p>
        </p:txBody>
      </p:sp>
    </p:spTree>
    <p:extLst>
      <p:ext uri="{BB962C8B-B14F-4D97-AF65-F5344CB8AC3E}">
        <p14:creationId xmlns:p14="http://schemas.microsoft.com/office/powerpoint/2010/main" val="339953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89ABA0-7483-49CE-B165-424337691FF7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 err="1"/>
              <a:t>Github</a:t>
            </a:r>
            <a:r>
              <a:rPr lang="en-US" dirty="0"/>
              <a:t>/SQLPioneer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809DC-1B75-4E5C-AE15-3B240B0D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17" y="953080"/>
            <a:ext cx="7577966" cy="34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76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498C1-B6E9-48AF-ABF5-946867F6D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Container and Services</a:t>
            </a:r>
          </a:p>
        </p:txBody>
      </p:sp>
      <p:pic>
        <p:nvPicPr>
          <p:cNvPr id="4" name="Picture 3" descr="A person standing in front of a car&#10;&#10;Description automatically generated">
            <a:extLst>
              <a:ext uri="{FF2B5EF4-FFF2-40B4-BE49-F238E27FC236}">
                <a16:creationId xmlns:a16="http://schemas.microsoft.com/office/drawing/2014/main" id="{C04C377A-E4BB-4FB2-A5F1-F90C2610DF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800" y="603987"/>
            <a:ext cx="5028800" cy="28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65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20D9D81-06B0-4D76-8AB2-D1EF3E349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756933"/>
              </p:ext>
            </p:extLst>
          </p:nvPr>
        </p:nvGraphicFramePr>
        <p:xfrm>
          <a:off x="405581" y="995516"/>
          <a:ext cx="8259096" cy="3362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4980349-CFAA-4EC5-A16C-DF97A7ACCF7B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VM and Container Must Match OS</a:t>
            </a:r>
          </a:p>
        </p:txBody>
      </p:sp>
    </p:spTree>
    <p:extLst>
      <p:ext uri="{BB962C8B-B14F-4D97-AF65-F5344CB8AC3E}">
        <p14:creationId xmlns:p14="http://schemas.microsoft.com/office/powerpoint/2010/main" val="406913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DBE3-45B5-4D71-A6F6-F8AF8CF4F4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90189"/>
            <a:ext cx="941294" cy="394354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Explore PASS</a:t>
            </a:r>
          </a:p>
        </p:txBody>
      </p:sp>
    </p:spTree>
    <p:extLst>
      <p:ext uri="{BB962C8B-B14F-4D97-AF65-F5344CB8AC3E}">
        <p14:creationId xmlns:p14="http://schemas.microsoft.com/office/powerpoint/2010/main" val="2820420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vmImage">
            <a:extLst>
              <a:ext uri="{FF2B5EF4-FFF2-40B4-BE49-F238E27FC236}">
                <a16:creationId xmlns:a16="http://schemas.microsoft.com/office/drawing/2014/main" id="{22AF7A1E-750E-4BF3-9075-A51126C2A0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027272"/>
              </p:ext>
            </p:extLst>
          </p:nvPr>
        </p:nvGraphicFramePr>
        <p:xfrm>
          <a:off x="433142" y="930442"/>
          <a:ext cx="3890211" cy="3346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1623818-9C86-43CD-AE63-C85872464AFF}"/>
              </a:ext>
            </a:extLst>
          </p:cNvPr>
          <p:cNvSpPr/>
          <p:nvPr/>
        </p:nvSpPr>
        <p:spPr>
          <a:xfrm>
            <a:off x="1201274" y="2507418"/>
            <a:ext cx="2418279" cy="1276753"/>
          </a:xfrm>
          <a:custGeom>
            <a:avLst/>
            <a:gdLst>
              <a:gd name="connsiteX0" fmla="*/ 0 w 1359172"/>
              <a:gd name="connsiteY0" fmla="*/ 67959 h 679586"/>
              <a:gd name="connsiteX1" fmla="*/ 67959 w 1359172"/>
              <a:gd name="connsiteY1" fmla="*/ 0 h 679586"/>
              <a:gd name="connsiteX2" fmla="*/ 1291213 w 1359172"/>
              <a:gd name="connsiteY2" fmla="*/ 0 h 679586"/>
              <a:gd name="connsiteX3" fmla="*/ 1359172 w 1359172"/>
              <a:gd name="connsiteY3" fmla="*/ 67959 h 679586"/>
              <a:gd name="connsiteX4" fmla="*/ 1359172 w 1359172"/>
              <a:gd name="connsiteY4" fmla="*/ 611627 h 679586"/>
              <a:gd name="connsiteX5" fmla="*/ 1291213 w 1359172"/>
              <a:gd name="connsiteY5" fmla="*/ 679586 h 679586"/>
              <a:gd name="connsiteX6" fmla="*/ 67959 w 1359172"/>
              <a:gd name="connsiteY6" fmla="*/ 679586 h 679586"/>
              <a:gd name="connsiteX7" fmla="*/ 0 w 1359172"/>
              <a:gd name="connsiteY7" fmla="*/ 611627 h 679586"/>
              <a:gd name="connsiteX8" fmla="*/ 0 w 1359172"/>
              <a:gd name="connsiteY8" fmla="*/ 67959 h 67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9172" h="679586">
                <a:moveTo>
                  <a:pt x="0" y="67959"/>
                </a:moveTo>
                <a:cubicBezTo>
                  <a:pt x="0" y="30426"/>
                  <a:pt x="30426" y="0"/>
                  <a:pt x="67959" y="0"/>
                </a:cubicBezTo>
                <a:lnTo>
                  <a:pt x="1291213" y="0"/>
                </a:lnTo>
                <a:cubicBezTo>
                  <a:pt x="1328746" y="0"/>
                  <a:pt x="1359172" y="30426"/>
                  <a:pt x="1359172" y="67959"/>
                </a:cubicBezTo>
                <a:lnTo>
                  <a:pt x="1359172" y="611627"/>
                </a:lnTo>
                <a:cubicBezTo>
                  <a:pt x="1359172" y="649160"/>
                  <a:pt x="1328746" y="679586"/>
                  <a:pt x="1291213" y="679586"/>
                </a:cubicBezTo>
                <a:lnTo>
                  <a:pt x="67959" y="679586"/>
                </a:lnTo>
                <a:cubicBezTo>
                  <a:pt x="30426" y="679586"/>
                  <a:pt x="0" y="649160"/>
                  <a:pt x="0" y="611627"/>
                </a:cubicBezTo>
                <a:lnTo>
                  <a:pt x="0" y="6795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27524" tIns="27524" rIns="27524" bIns="27524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0" kern="1200" dirty="0"/>
              <a:t>Service: </a:t>
            </a:r>
            <a:r>
              <a:rPr lang="en-US" sz="2400" b="0" kern="1200" dirty="0" err="1"/>
              <a:t>mssql</a:t>
            </a:r>
            <a:endParaRPr lang="en-US" sz="2400" b="0" kern="1200" dirty="0"/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/>
              <a:t>Port 1433:1433</a:t>
            </a:r>
            <a:endParaRPr lang="en-US" sz="2400" kern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980349-CFAA-4EC5-A16C-DF97A7ACCF7B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Container Architecture</a:t>
            </a:r>
          </a:p>
        </p:txBody>
      </p:sp>
      <p:graphicFrame>
        <p:nvGraphicFramePr>
          <p:cNvPr id="6" name="vmImage">
            <a:extLst>
              <a:ext uri="{FF2B5EF4-FFF2-40B4-BE49-F238E27FC236}">
                <a16:creationId xmlns:a16="http://schemas.microsoft.com/office/drawing/2014/main" id="{5BC26685-113B-4EEC-91EF-A3CD90D27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341803"/>
              </p:ext>
            </p:extLst>
          </p:nvPr>
        </p:nvGraphicFramePr>
        <p:xfrm>
          <a:off x="4700355" y="930443"/>
          <a:ext cx="3890211" cy="3346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ainers">
            <a:extLst>
              <a:ext uri="{FF2B5EF4-FFF2-40B4-BE49-F238E27FC236}">
                <a16:creationId xmlns:a16="http://schemas.microsoft.com/office/drawing/2014/main" id="{69203D4D-83D8-4EE1-8569-84BB4285D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095864"/>
              </p:ext>
            </p:extLst>
          </p:nvPr>
        </p:nvGraphicFramePr>
        <p:xfrm>
          <a:off x="4957029" y="2571751"/>
          <a:ext cx="3262412" cy="123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05149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E677C2-5369-4E70-947F-8EEFDADEDF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6812390"/>
              </p:ext>
            </p:extLst>
          </p:nvPr>
        </p:nvGraphicFramePr>
        <p:xfrm>
          <a:off x="1524000" y="1051965"/>
          <a:ext cx="6124414" cy="3194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AD4D6BA2-30D1-4BC4-A3C9-8DA842551FBE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VM and Container Must Match OS</a:t>
            </a:r>
          </a:p>
        </p:txBody>
      </p:sp>
    </p:spTree>
    <p:extLst>
      <p:ext uri="{BB962C8B-B14F-4D97-AF65-F5344CB8AC3E}">
        <p14:creationId xmlns:p14="http://schemas.microsoft.com/office/powerpoint/2010/main" val="3732321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DAD-4A9C-4BC1-A2BC-8BCC0DF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Container Resource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9F0F-25B4-44C6-88F8-87B29E79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1" y="1152659"/>
            <a:ext cx="8430748" cy="327767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containers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mssql2017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mcr.microsoft.com/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/server:2017-latest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-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1433:1433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env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ACCEPT_EULA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SA_PASSWORD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saPassword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MSSQL_PID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Express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--name mssql2017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7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0DAD-4A9C-4BC1-A2BC-8BCC0DF1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Container as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9F0F-25B4-44C6-88F8-87B29E7916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1" y="1152659"/>
            <a:ext cx="8109582" cy="327767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SQLServer2017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mssqlService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mssql2017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SQLServer2019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mssqlService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mssql2019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continueOnError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vmImage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'ubuntu-latest'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mssql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$[ variables['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mssqlService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'] 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989344C-4089-4B30-BDF3-31F584207A07}"/>
              </a:ext>
            </a:extLst>
          </p:cNvPr>
          <p:cNvSpPr txBox="1">
            <a:spLocks/>
          </p:cNvSpPr>
          <p:nvPr/>
        </p:nvSpPr>
        <p:spPr>
          <a:xfrm>
            <a:off x="4443212" y="1204175"/>
            <a:ext cx="4300738" cy="3157329"/>
          </a:xfrm>
          <a:prstGeom prst="rect">
            <a:avLst/>
          </a:prstGeom>
        </p:spPr>
        <p:txBody>
          <a:bodyPr/>
          <a:lstStyle>
            <a:lvl1pPr marL="3600" indent="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Arial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50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FF7613-1219-4908-B41F-ABDB89ECFC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Environment Automation</a:t>
            </a:r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2F508CB-E20A-4762-9247-F36FECB1B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76" y="1114023"/>
            <a:ext cx="5235261" cy="30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42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9FE9-89D9-4E11-A1FB-979FB4AD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Automation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71ADEF4-BEE2-4296-8791-D50ED06008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437631"/>
              </p:ext>
            </p:extLst>
          </p:nvPr>
        </p:nvGraphicFramePr>
        <p:xfrm>
          <a:off x="95651" y="991411"/>
          <a:ext cx="8031480" cy="3077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0858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F7CA6-E940-447F-ACAB-35099940FCC3}"/>
              </a:ext>
            </a:extLst>
          </p:cNvPr>
          <p:cNvSpPr txBox="1"/>
          <p:nvPr/>
        </p:nvSpPr>
        <p:spPr>
          <a:xfrm>
            <a:off x="436005" y="3992252"/>
            <a:ext cx="8314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https://docs.microsoft.com/en-us/azure/devops/pipelines/process/environments?view=azure-devops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5847F45-4B0E-45E0-A343-128FB37D2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1544318"/>
              </p:ext>
            </p:extLst>
          </p:nvPr>
        </p:nvGraphicFramePr>
        <p:xfrm>
          <a:off x="224058" y="1051965"/>
          <a:ext cx="8259878" cy="2940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DE20CD-4CB3-4CBF-9B55-4D090476F861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Deployment Strategy</a:t>
            </a:r>
          </a:p>
        </p:txBody>
      </p:sp>
    </p:spTree>
    <p:extLst>
      <p:ext uri="{BB962C8B-B14F-4D97-AF65-F5344CB8AC3E}">
        <p14:creationId xmlns:p14="http://schemas.microsoft.com/office/powerpoint/2010/main" val="135728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9FE9-89D9-4E11-A1FB-979FB4AD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003B1-E58B-4B8A-BB8B-2A7C9F63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65" y="1051965"/>
            <a:ext cx="4463871" cy="3305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49083-8C21-4FBD-B3AA-FE109EB8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395" y="1124694"/>
            <a:ext cx="2535966" cy="32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57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15055-02B8-4AAF-8969-FC8269B575B6}"/>
              </a:ext>
            </a:extLst>
          </p:cNvPr>
          <p:cNvSpPr txBox="1">
            <a:spLocks/>
          </p:cNvSpPr>
          <p:nvPr/>
        </p:nvSpPr>
        <p:spPr>
          <a:xfrm>
            <a:off x="228599" y="1192959"/>
            <a:ext cx="3727451" cy="30742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1" i="0" kern="1200">
                <a:solidFill>
                  <a:srgbClr val="C00000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stage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DeployToDev1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dependsOn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BuildStage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jobs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deployment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DeploytoDev1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'Deploy to Dev1'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Dev1 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resourceType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53674D-2C5B-4BBE-8283-2F883E44FBE9}"/>
              </a:ext>
            </a:extLst>
          </p:cNvPr>
          <p:cNvSpPr txBox="1">
            <a:spLocks/>
          </p:cNvSpPr>
          <p:nvPr/>
        </p:nvSpPr>
        <p:spPr>
          <a:xfrm>
            <a:off x="3718156" y="1192728"/>
            <a:ext cx="5268397" cy="30681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1" i="0" kern="1200">
                <a:solidFill>
                  <a:srgbClr val="C00000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runOnce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deploy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- 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DownloadBuildArtifacts@0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buildType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'current'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downloadType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'specific'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itemPattern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'**/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SchoolProject.dacpac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downloadPath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US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System.ArtifactsDirectory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)'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64BBA7-6606-4352-9971-A5B1D86CD586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Environment Setup</a:t>
            </a:r>
          </a:p>
        </p:txBody>
      </p:sp>
    </p:spTree>
    <p:extLst>
      <p:ext uri="{BB962C8B-B14F-4D97-AF65-F5344CB8AC3E}">
        <p14:creationId xmlns:p14="http://schemas.microsoft.com/office/powerpoint/2010/main" val="11955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1F71-6F32-4042-858E-E14B6BEA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Adam Anderson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2344-CDF4-411F-9A64-67A7D654A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@sqlpioneer</a:t>
            </a:r>
          </a:p>
          <a:p>
            <a:r>
              <a:rPr lang="en-CA" dirty="0"/>
              <a:t>/</a:t>
            </a:r>
            <a:r>
              <a:rPr lang="en-CA" dirty="0" err="1"/>
              <a:t>adam</a:t>
            </a:r>
            <a:r>
              <a:rPr lang="en-CA" dirty="0"/>
              <a:t>-Anderson-dba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3B1D9-FAE3-4B9F-BC86-E33B1B4C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805" y="3624480"/>
            <a:ext cx="342900" cy="342900"/>
          </a:xfrm>
          <a:prstGeom prst="rect">
            <a:avLst/>
          </a:prstGeom>
        </p:spPr>
      </p:pic>
      <p:pic>
        <p:nvPicPr>
          <p:cNvPr id="7" name="Picture 6" descr="A person lying on the grass&#10;&#10;Description automatically generated">
            <a:extLst>
              <a:ext uri="{FF2B5EF4-FFF2-40B4-BE49-F238E27FC236}">
                <a16:creationId xmlns:a16="http://schemas.microsoft.com/office/drawing/2014/main" id="{748214F2-3387-48DD-902D-2FCD0592F7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0543" y="2166976"/>
            <a:ext cx="3541303" cy="19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50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erson wearing a suit and sunglasses posing for the camera&#10;&#10;Description automatically generated">
            <a:extLst>
              <a:ext uri="{FF2B5EF4-FFF2-40B4-BE49-F238E27FC236}">
                <a16:creationId xmlns:a16="http://schemas.microsoft.com/office/drawing/2014/main" id="{79ECDBAE-319E-4592-AFF7-E309C2C59E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0" b="37938"/>
          <a:stretch/>
        </p:blipFill>
        <p:spPr>
          <a:xfrm>
            <a:off x="1657726" y="3332719"/>
            <a:ext cx="1443037" cy="14430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F34D72-EB09-4D3F-9260-1059E502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Adam Anderson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4220A-4283-41AB-9074-319E2CDBE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2241" y="1089262"/>
            <a:ext cx="3699759" cy="1396121"/>
          </a:xfrm>
        </p:spPr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adam</a:t>
            </a:r>
            <a:r>
              <a:rPr lang="en-CA" dirty="0"/>
              <a:t>-Anderson-dba</a:t>
            </a:r>
          </a:p>
          <a:p>
            <a:pPr lvl="0"/>
            <a:r>
              <a:rPr lang="en-US" dirty="0"/>
              <a:t>@sqlpioneer</a:t>
            </a:r>
          </a:p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6940A9-7384-4B97-8E84-BE8E5B2B51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IT since 1995</a:t>
            </a:r>
          </a:p>
          <a:p>
            <a:r>
              <a:rPr lang="en-CA" dirty="0"/>
              <a:t>Databases 2006</a:t>
            </a:r>
          </a:p>
          <a:p>
            <a:r>
              <a:rPr lang="en-CA" dirty="0"/>
              <a:t>MCSA 2018</a:t>
            </a:r>
          </a:p>
          <a:p>
            <a:r>
              <a:rPr lang="en-CA" dirty="0"/>
              <a:t>Senior </a:t>
            </a:r>
            <a:r>
              <a:rPr lang="en-CA"/>
              <a:t>BI Developer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AF25C-371B-4ED2-9A95-FD72B8780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93" y="1138696"/>
            <a:ext cx="3429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BAD6A-1319-4AAC-8063-348FD93B4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14" y="1613109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3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2C5E-64E2-420D-9489-40440FB6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0CF7-EB8B-402C-89AC-0318104FE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DevOps Pipelines Introduction</a:t>
            </a:r>
          </a:p>
          <a:p>
            <a:r>
              <a:rPr lang="en-US" dirty="0"/>
              <a:t>YAML Pipeline 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Build </a:t>
            </a:r>
            <a:r>
              <a:rPr lang="en-US" dirty="0" err="1">
                <a:solidFill>
                  <a:schemeClr val="bg2"/>
                </a:solidFill>
              </a:rPr>
              <a:t>Dacpac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/>
              <a:t>YAML Pipeline Deploy  to container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Deploy </a:t>
            </a:r>
            <a:r>
              <a:rPr lang="en-US" dirty="0" err="1">
                <a:solidFill>
                  <a:schemeClr val="bg2"/>
                </a:solidFill>
              </a:rPr>
              <a:t>Dacpac</a:t>
            </a:r>
            <a:r>
              <a:rPr lang="en-US" dirty="0">
                <a:solidFill>
                  <a:schemeClr val="bg2"/>
                </a:solidFill>
              </a:rPr>
              <a:t> to sidecar container</a:t>
            </a:r>
          </a:p>
          <a:p>
            <a:r>
              <a:rPr lang="en-US" dirty="0"/>
              <a:t>Environment Automation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8474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464045-7050-4933-A4DD-C6E93C168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DevOps Pipelines</a:t>
            </a:r>
          </a:p>
        </p:txBody>
      </p:sp>
      <p:pic>
        <p:nvPicPr>
          <p:cNvPr id="4" name="Picture 3" descr="A group of people standing on the side of a road&#10;&#10;Description automatically generated">
            <a:extLst>
              <a:ext uri="{FF2B5EF4-FFF2-40B4-BE49-F238E27FC236}">
                <a16:creationId xmlns:a16="http://schemas.microsoft.com/office/drawing/2014/main" id="{16E8A70F-4BDB-40B1-A164-DC9C76BB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05" t="3718" r="14074" b="-636"/>
          <a:stretch/>
        </p:blipFill>
        <p:spPr>
          <a:xfrm>
            <a:off x="4037778" y="484813"/>
            <a:ext cx="4325588" cy="41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7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300D3CD-4FBD-4B2D-8FBF-AF5196E56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50" y="1157747"/>
            <a:ext cx="8185764" cy="2780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774FEE-5644-4B18-8A88-63C78470CDE0}"/>
              </a:ext>
            </a:extLst>
          </p:cNvPr>
          <p:cNvSpPr txBox="1"/>
          <p:nvPr/>
        </p:nvSpPr>
        <p:spPr>
          <a:xfrm>
            <a:off x="408550" y="4104569"/>
            <a:ext cx="8185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https://docs.microsoft.com/en-us/azure/devops/pipelines/get-started/key-pipelines-concepts?view=azure-devops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4F44D6A-64B3-4341-8AE6-94B8D3A0C13E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Azure Pipelines Key Concepts</a:t>
            </a:r>
          </a:p>
        </p:txBody>
      </p:sp>
    </p:spTree>
    <p:extLst>
      <p:ext uri="{BB962C8B-B14F-4D97-AF65-F5344CB8AC3E}">
        <p14:creationId xmlns:p14="http://schemas.microsoft.com/office/powerpoint/2010/main" val="335978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2D7A-A94C-45ED-BC2A-110A289F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ABB4526-D3A4-4B21-8B55-884CD44B2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586162"/>
              </p:ext>
            </p:extLst>
          </p:nvPr>
        </p:nvGraphicFramePr>
        <p:xfrm>
          <a:off x="707923" y="1224116"/>
          <a:ext cx="7860889" cy="3170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22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2D7A-A94C-45ED-BC2A-110A289F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ABB4526-D3A4-4B21-8B55-884CD44B2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380685"/>
              </p:ext>
            </p:extLst>
          </p:nvPr>
        </p:nvGraphicFramePr>
        <p:xfrm>
          <a:off x="707923" y="951272"/>
          <a:ext cx="4107425" cy="3443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D10A4D-C10F-45BA-B921-B11690016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8378669"/>
              </p:ext>
            </p:extLst>
          </p:nvPr>
        </p:nvGraphicFramePr>
        <p:xfrm>
          <a:off x="4734232" y="897253"/>
          <a:ext cx="3947652" cy="3551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41943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"/>
</p:tagLst>
</file>

<file path=ppt/theme/theme1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20358f7-2922-4755-8013-d9d9a0b41fb8">
      <UserInfo>
        <DisplayName>Anika Poliseno</DisplayName>
        <AccountId>27</AccountId>
        <AccountType/>
      </UserInfo>
      <UserInfo>
        <DisplayName>Audrey Adelinet</DisplayName>
        <AccountId>28</AccountId>
        <AccountType/>
      </UserInfo>
      <UserInfo>
        <DisplayName>Marcella McKeown</DisplayName>
        <AccountId>12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0503E65B09C48A66855E9E9369823" ma:contentTypeVersion="12" ma:contentTypeDescription="Create a new document." ma:contentTypeScope="" ma:versionID="731866435884dcb12a90703b3d472649">
  <xsd:schema xmlns:xsd="http://www.w3.org/2001/XMLSchema" xmlns:xs="http://www.w3.org/2001/XMLSchema" xmlns:p="http://schemas.microsoft.com/office/2006/metadata/properties" xmlns:ns2="d10e2f95-430a-4dd6-ae0c-dc822f427a88" xmlns:ns3="d20358f7-2922-4755-8013-d9d9a0b41fb8" targetNamespace="http://schemas.microsoft.com/office/2006/metadata/properties" ma:root="true" ma:fieldsID="dc7f0bb151510fb97ab55f035163e541" ns2:_="" ns3:_="">
    <xsd:import namespace="d10e2f95-430a-4dd6-ae0c-dc822f427a88"/>
    <xsd:import namespace="d20358f7-2922-4755-8013-d9d9a0b41f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e2f95-430a-4dd6-ae0c-dc822f427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0358f7-2922-4755-8013-d9d9a0b41fb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B72F81-0575-463A-82A3-B988D742353D}">
  <ds:schemaRefs>
    <ds:schemaRef ds:uri="http://schemas.microsoft.com/office/2006/documentManagement/types"/>
    <ds:schemaRef ds:uri="d10e2f95-430a-4dd6-ae0c-dc822f427a88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d20358f7-2922-4755-8013-d9d9a0b41fb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4BC3167-9B31-4D37-8DF4-17E80DD51D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e2f95-430a-4dd6-ae0c-dc822f427a88"/>
    <ds:schemaRef ds:uri="d20358f7-2922-4755-8013-d9d9a0b41f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3CB615-C861-4624-AB0A-13ABDC7910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1926</TotalTime>
  <Words>916</Words>
  <Application>Microsoft Office PowerPoint</Application>
  <PresentationFormat>On-screen Show (16:9)</PresentationFormat>
  <Paragraphs>220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PASS Speaker Template_16x9</vt:lpstr>
      <vt:lpstr>Advanced Development Pipelines</vt:lpstr>
      <vt:lpstr>Explore PASS</vt:lpstr>
      <vt:lpstr>PowerPoint Presentation</vt:lpstr>
      <vt:lpstr>Adam Anderson</vt:lpstr>
      <vt:lpstr>Agenda</vt:lpstr>
      <vt:lpstr>PowerPoint Presentation</vt:lpstr>
      <vt:lpstr>PowerPoint Presentation</vt:lpstr>
      <vt:lpstr>Pipeline</vt:lpstr>
      <vt:lpstr>Job</vt:lpstr>
      <vt:lpstr>Table</vt:lpstr>
      <vt:lpstr>Table</vt:lpstr>
      <vt:lpstr>BASIC YAML Pipeline</vt:lpstr>
      <vt:lpstr>Optional Hierarchy</vt:lpstr>
      <vt:lpstr>Alternative Formatting</vt:lpstr>
      <vt:lpstr>References</vt:lpstr>
      <vt:lpstr>Build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 Resource Definition</vt:lpstr>
      <vt:lpstr>Container as a Service</vt:lpstr>
      <vt:lpstr>PowerPoint Presentation</vt:lpstr>
      <vt:lpstr>Environment Automation</vt:lpstr>
      <vt:lpstr>PowerPoint Presentation</vt:lpstr>
      <vt:lpstr>Environment Setup</vt:lpstr>
      <vt:lpstr>PowerPoint Presentation</vt:lpstr>
      <vt:lpstr>Adam Anderson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Adam Anderson</cp:lastModifiedBy>
  <cp:revision>4</cp:revision>
  <dcterms:created xsi:type="dcterms:W3CDTF">2013-07-12T18:23:55Z</dcterms:created>
  <dcterms:modified xsi:type="dcterms:W3CDTF">2020-10-24T20:13:34Z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0x0101000E70503E65B09C48A66855E9E9369823</vt:lpwstr>
  </property>
  <property fmtid="{D5CDD505-2E9C-101B-9397-08002B2CF9AE}" pid="3" name="ArticulateGUID">
    <vt:lpwstr>D1F4C45D-12CD-444F-847A-B46484BEB192</vt:lpwstr>
  </property>
  <property fmtid="{D5CDD505-2E9C-101B-9397-08002B2CF9AE}" pid="4" name="ArticulatePath">
    <vt:lpwstr>https://sqlpass365.sharepoint.com/sites/Conferences/Shared Documents/2020 Summit/Program/Template/PASS_20_Virtual-Summit_speaker-presentation-update_Sept 14</vt:lpwstr>
  </property>
</Properties>
</file>